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d82cb4a08146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87f133c1a04a3f"/>
  </p:sldMasterIdLst>
  <p:sldIdLst>
    <p:sldId xmlns:r="http://schemas.openxmlformats.org/officeDocument/2006/relationships" id="256" r:id="Rc65eb513c3b6494f"/>
    <p:sldId xmlns:r="http://schemas.openxmlformats.org/officeDocument/2006/relationships" id="257" r:id="Recbaa7b4ef474bd5"/>
    <p:sldId xmlns:r="http://schemas.openxmlformats.org/officeDocument/2006/relationships" id="258" r:id="Rff7509b059494219"/>
    <p:sldId xmlns:r="http://schemas.openxmlformats.org/officeDocument/2006/relationships" id="259" r:id="Rc27a1bb06fc84d03"/>
    <p:sldId xmlns:r="http://schemas.openxmlformats.org/officeDocument/2006/relationships" id="260" r:id="R4d08ac3d0b664f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7f133c1a04a3f" /><Relationship Type="http://schemas.openxmlformats.org/officeDocument/2006/relationships/slide" Target="/ppt/slides/slide1.xml" Id="Rc65eb513c3b6494f" /><Relationship Type="http://schemas.openxmlformats.org/officeDocument/2006/relationships/slide" Target="/ppt/slides/slide2.xml" Id="Recbaa7b4ef474bd5" /><Relationship Type="http://schemas.openxmlformats.org/officeDocument/2006/relationships/slide" Target="/ppt/slides/slide3.xml" Id="Rff7509b059494219" /><Relationship Type="http://schemas.openxmlformats.org/officeDocument/2006/relationships/slide" Target="/ppt/slides/slide4.xml" Id="Rc27a1bb06fc84d03" /><Relationship Type="http://schemas.openxmlformats.org/officeDocument/2006/relationships/slide" Target="/ppt/slides/slide5.xml" Id="R4d08ac3d0b664f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ec57ae71641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3df86085a40dc" /><Relationship Type="http://schemas.openxmlformats.org/officeDocument/2006/relationships/theme" Target="/ppt/slideMasters/theme/theme1.xml" Id="R794dac420e3a44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93df86085a40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cdf31e30b4f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4821f8fd64f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2367260934f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a74588b324b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0601c33d840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NYTORVET SERVICENTER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NYTORVET SERVICENTER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985 167 621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