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657ee1075342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d341d735e4361"/>
  </p:sldMasterIdLst>
  <p:sldIdLst>
    <p:sldId xmlns:r="http://schemas.openxmlformats.org/officeDocument/2006/relationships" id="256" r:id="Rbe27c949c40f4b96"/>
    <p:sldId xmlns:r="http://schemas.openxmlformats.org/officeDocument/2006/relationships" id="257" r:id="Rd0c93316605d4962"/>
    <p:sldId xmlns:r="http://schemas.openxmlformats.org/officeDocument/2006/relationships" id="258" r:id="R8a0a865fde8746c1"/>
    <p:sldId xmlns:r="http://schemas.openxmlformats.org/officeDocument/2006/relationships" id="259" r:id="R845b23584cfe4e25"/>
    <p:sldId xmlns:r="http://schemas.openxmlformats.org/officeDocument/2006/relationships" id="260" r:id="R764886a61b3a4f33"/>
    <p:sldId xmlns:r="http://schemas.openxmlformats.org/officeDocument/2006/relationships" id="261" r:id="R42dd99f8608946f9"/>
    <p:sldId xmlns:r="http://schemas.openxmlformats.org/officeDocument/2006/relationships" id="262" r:id="R71031953cc974d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d341d735e4361" /><Relationship Type="http://schemas.openxmlformats.org/officeDocument/2006/relationships/slide" Target="/ppt/slides/slide1.xml" Id="Rbe27c949c40f4b96" /><Relationship Type="http://schemas.openxmlformats.org/officeDocument/2006/relationships/slide" Target="/ppt/slides/slide2.xml" Id="Rd0c93316605d4962" /><Relationship Type="http://schemas.openxmlformats.org/officeDocument/2006/relationships/slide" Target="/ppt/slides/slide3.xml" Id="R8a0a865fde8746c1" /><Relationship Type="http://schemas.openxmlformats.org/officeDocument/2006/relationships/slide" Target="/ppt/slides/slide4.xml" Id="R845b23584cfe4e25" /><Relationship Type="http://schemas.openxmlformats.org/officeDocument/2006/relationships/slide" Target="/ppt/slides/slide5.xml" Id="R764886a61b3a4f33" /><Relationship Type="http://schemas.openxmlformats.org/officeDocument/2006/relationships/slide" Target="/ppt/slides/slide6.xml" Id="R42dd99f8608946f9" /><Relationship Type="http://schemas.openxmlformats.org/officeDocument/2006/relationships/slide" Target="/ppt/slides/slide7.xml" Id="R71031953cc974d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91dd74ea042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eb1be01234080" /><Relationship Type="http://schemas.openxmlformats.org/officeDocument/2006/relationships/theme" Target="/ppt/slideMasters/theme/theme1.xml" Id="R87ee82e31ad740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eeb1be012340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f8e0b22a2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d302a038c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9ee2423444c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61b8fbf064d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bb4970d2e4a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5673e0f9a46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900dac6604e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 ELEKTRO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ELEKTRO HOLDING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7 612 753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1 686 810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10 152 335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BERGLI THOR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LISE BERGLI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ELEKTRO HOLDING AS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Thor Bergli, Kollen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62 32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post@smartelektro.no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www.smartelektro.no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985 145 229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