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6c73d12e4743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ce20f0b158409c"/>
  </p:sldMasterIdLst>
  <p:sldIdLst>
    <p:sldId xmlns:r="http://schemas.openxmlformats.org/officeDocument/2006/relationships" id="256" r:id="Rb9310096faf84521"/>
    <p:sldId xmlns:r="http://schemas.openxmlformats.org/officeDocument/2006/relationships" id="257" r:id="R434cf1ecb3b54e9e"/>
    <p:sldId xmlns:r="http://schemas.openxmlformats.org/officeDocument/2006/relationships" id="258" r:id="R5600df3d69724fa5"/>
    <p:sldId xmlns:r="http://schemas.openxmlformats.org/officeDocument/2006/relationships" id="259" r:id="R1419fc4239274a83"/>
    <p:sldId xmlns:r="http://schemas.openxmlformats.org/officeDocument/2006/relationships" id="260" r:id="R9e026ec4cfd444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ce20f0b158409c" /><Relationship Type="http://schemas.openxmlformats.org/officeDocument/2006/relationships/slide" Target="/ppt/slides/slide1.xml" Id="Rb9310096faf84521" /><Relationship Type="http://schemas.openxmlformats.org/officeDocument/2006/relationships/slide" Target="/ppt/slides/slide2.xml" Id="R434cf1ecb3b54e9e" /><Relationship Type="http://schemas.openxmlformats.org/officeDocument/2006/relationships/slide" Target="/ppt/slides/slide3.xml" Id="R5600df3d69724fa5" /><Relationship Type="http://schemas.openxmlformats.org/officeDocument/2006/relationships/slide" Target="/ppt/slides/slide4.xml" Id="R1419fc4239274a83" /><Relationship Type="http://schemas.openxmlformats.org/officeDocument/2006/relationships/slide" Target="/ppt/slides/slide5.xml" Id="R9e026ec4cfd444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be9aca74fb40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7e6595893430e" /><Relationship Type="http://schemas.openxmlformats.org/officeDocument/2006/relationships/theme" Target="/ppt/slideMasters/theme/theme1.xml" Id="R17805dfcb70c4f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77e659589343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6d021eda64c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c886e859743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372099ea14c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5004e56ac4f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fec48646345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 AUFLEM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 AUFLEM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985 050 813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