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486b51eea7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992759a79e4e00"/>
  </p:sldMasterIdLst>
  <p:sldIdLst>
    <p:sldId xmlns:r="http://schemas.openxmlformats.org/officeDocument/2006/relationships" id="256" r:id="R35768c67e1c14648"/>
    <p:sldId xmlns:r="http://schemas.openxmlformats.org/officeDocument/2006/relationships" id="257" r:id="Reee1e8af211b44ea"/>
    <p:sldId xmlns:r="http://schemas.openxmlformats.org/officeDocument/2006/relationships" id="258" r:id="Rfbabdaa6d3404b2b"/>
    <p:sldId xmlns:r="http://schemas.openxmlformats.org/officeDocument/2006/relationships" id="259" r:id="Ra218664cede04e9b"/>
    <p:sldId xmlns:r="http://schemas.openxmlformats.org/officeDocument/2006/relationships" id="260" r:id="R18b8777983d14f6d"/>
    <p:sldId xmlns:r="http://schemas.openxmlformats.org/officeDocument/2006/relationships" id="261" r:id="Rbc968d4205154e0a"/>
    <p:sldId xmlns:r="http://schemas.openxmlformats.org/officeDocument/2006/relationships" id="262" r:id="Rb85a307281a24b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92759a79e4e00" /><Relationship Type="http://schemas.openxmlformats.org/officeDocument/2006/relationships/slide" Target="/ppt/slides/slide1.xml" Id="R35768c67e1c14648" /><Relationship Type="http://schemas.openxmlformats.org/officeDocument/2006/relationships/slide" Target="/ppt/slides/slide2.xml" Id="Reee1e8af211b44ea" /><Relationship Type="http://schemas.openxmlformats.org/officeDocument/2006/relationships/slide" Target="/ppt/slides/slide3.xml" Id="Rfbabdaa6d3404b2b" /><Relationship Type="http://schemas.openxmlformats.org/officeDocument/2006/relationships/slide" Target="/ppt/slides/slide4.xml" Id="Ra218664cede04e9b" /><Relationship Type="http://schemas.openxmlformats.org/officeDocument/2006/relationships/slide" Target="/ppt/slides/slide5.xml" Id="R18b8777983d14f6d" /><Relationship Type="http://schemas.openxmlformats.org/officeDocument/2006/relationships/slide" Target="/ppt/slides/slide6.xml" Id="Rbc968d4205154e0a" /><Relationship Type="http://schemas.openxmlformats.org/officeDocument/2006/relationships/slide" Target="/ppt/slides/slide7.xml" Id="Rb85a307281a24b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e77542a9a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64f1a7fad4bf9" /><Relationship Type="http://schemas.openxmlformats.org/officeDocument/2006/relationships/theme" Target="/ppt/slideMasters/theme/theme1.xml" Id="R19992662b1534f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164f1a7fad4b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014c9e28943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86c57fc90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5f5d8b0a042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9bfb1d6744b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78d05338a4a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1062cafa944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1402adfca42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NEBBIOLO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NEBBIOLO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−270 314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12 983 787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12 993 219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NENSETH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Ankerveien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985 033 005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