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bdd66c17266440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402dd83e4aa4fea"/>
  </p:sldMasterIdLst>
  <p:sldIdLst>
    <p:sldId xmlns:r="http://schemas.openxmlformats.org/officeDocument/2006/relationships" id="256" r:id="Rf8e165ae9b714309"/>
    <p:sldId xmlns:r="http://schemas.openxmlformats.org/officeDocument/2006/relationships" id="257" r:id="R5a486f2f17594e6c"/>
    <p:sldId xmlns:r="http://schemas.openxmlformats.org/officeDocument/2006/relationships" id="258" r:id="Rf61e43db3dc64014"/>
    <p:sldId xmlns:r="http://schemas.openxmlformats.org/officeDocument/2006/relationships" id="259" r:id="Rfaec2fa09c8a407a"/>
    <p:sldId xmlns:r="http://schemas.openxmlformats.org/officeDocument/2006/relationships" id="260" r:id="R68acd76702cc4cc2"/>
    <p:sldId xmlns:r="http://schemas.openxmlformats.org/officeDocument/2006/relationships" id="261" r:id="Rfea4da7329334620"/>
    <p:sldId xmlns:r="http://schemas.openxmlformats.org/officeDocument/2006/relationships" id="262" r:id="R2dc02f14a33746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02dd83e4aa4fea" /><Relationship Type="http://schemas.openxmlformats.org/officeDocument/2006/relationships/slide" Target="/ppt/slides/slide1.xml" Id="Rf8e165ae9b714309" /><Relationship Type="http://schemas.openxmlformats.org/officeDocument/2006/relationships/slide" Target="/ppt/slides/slide2.xml" Id="R5a486f2f17594e6c" /><Relationship Type="http://schemas.openxmlformats.org/officeDocument/2006/relationships/slide" Target="/ppt/slides/slide3.xml" Id="Rf61e43db3dc64014" /><Relationship Type="http://schemas.openxmlformats.org/officeDocument/2006/relationships/slide" Target="/ppt/slides/slide4.xml" Id="Rfaec2fa09c8a407a" /><Relationship Type="http://schemas.openxmlformats.org/officeDocument/2006/relationships/slide" Target="/ppt/slides/slide5.xml" Id="R68acd76702cc4cc2" /><Relationship Type="http://schemas.openxmlformats.org/officeDocument/2006/relationships/slide" Target="/ppt/slides/slide6.xml" Id="Rfea4da7329334620" /><Relationship Type="http://schemas.openxmlformats.org/officeDocument/2006/relationships/slide" Target="/ppt/slides/slide7.xml" Id="R2dc02f14a33746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de61ea733b4c0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3bc50bc3d14c6b" /><Relationship Type="http://schemas.openxmlformats.org/officeDocument/2006/relationships/theme" Target="/ppt/slideMasters/theme/theme1.xml" Id="R767a9284867e411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63bc50bc3d14c6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501a09eee941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665f00e2494b5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cc6834ff584d1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04caacd470450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03a12e27614cd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47525b874343e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a79eea859a4b0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PITUS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PITUS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PITUS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PITUS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PITUS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PITUS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−76 187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7 461 407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50 121 363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50 479 544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PITUS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ANKER-RASCH LARS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ANKER-RASCH LARS  –  49,5 %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ANKER-RASCH LARS  –  0,5 %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PITUS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Kirkegata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17 94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985 013 241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PITUS AS</a:t>
            </a:r>
          </a:p>
        </p:txBody>
      </p:sp>
    </p:spTree>
  </p:cSld>
  <p:clrMapOvr>
    <a:masterClrMapping xmlns:a="http://schemas.openxmlformats.org/drawingml/2006/main"/>
  </p:clrMapOvr>
</p:sld>
</file>