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589ed6db5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6a8d14eb314ace"/>
  </p:sldMasterIdLst>
  <p:sldIdLst>
    <p:sldId xmlns:r="http://schemas.openxmlformats.org/officeDocument/2006/relationships" id="256" r:id="Rda40f9730dcf4633"/>
    <p:sldId xmlns:r="http://schemas.openxmlformats.org/officeDocument/2006/relationships" id="257" r:id="R0fa7bead788540f3"/>
    <p:sldId xmlns:r="http://schemas.openxmlformats.org/officeDocument/2006/relationships" id="258" r:id="Rc2ebba1c81d24e27"/>
    <p:sldId xmlns:r="http://schemas.openxmlformats.org/officeDocument/2006/relationships" id="259" r:id="Rd50970992a0047c4"/>
    <p:sldId xmlns:r="http://schemas.openxmlformats.org/officeDocument/2006/relationships" id="260" r:id="Rd18ac58c6e4b44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a8d14eb314ace" /><Relationship Type="http://schemas.openxmlformats.org/officeDocument/2006/relationships/slide" Target="/ppt/slides/slide1.xml" Id="Rda40f9730dcf4633" /><Relationship Type="http://schemas.openxmlformats.org/officeDocument/2006/relationships/slide" Target="/ppt/slides/slide2.xml" Id="R0fa7bead788540f3" /><Relationship Type="http://schemas.openxmlformats.org/officeDocument/2006/relationships/slide" Target="/ppt/slides/slide3.xml" Id="Rc2ebba1c81d24e27" /><Relationship Type="http://schemas.openxmlformats.org/officeDocument/2006/relationships/slide" Target="/ppt/slides/slide4.xml" Id="Rd50970992a0047c4" /><Relationship Type="http://schemas.openxmlformats.org/officeDocument/2006/relationships/slide" Target="/ppt/slides/slide5.xml" Id="Rd18ac58c6e4b44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4cafecd70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b895417014452" /><Relationship Type="http://schemas.openxmlformats.org/officeDocument/2006/relationships/theme" Target="/ppt/slideMasters/theme/theme1.xml" Id="R0df8ced67c3044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3b89541701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aa839216c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d86f69de8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5f851c8c5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3f5d36d014d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d915f367f47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