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4f10e3ded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add5ca0f14e75"/>
  </p:sldMasterIdLst>
  <p:sldIdLst>
    <p:sldId xmlns:r="http://schemas.openxmlformats.org/officeDocument/2006/relationships" id="256" r:id="Re16c95fdd1f7495c"/>
    <p:sldId xmlns:r="http://schemas.openxmlformats.org/officeDocument/2006/relationships" id="257" r:id="R4a41bf6ab8f348ca"/>
    <p:sldId xmlns:r="http://schemas.openxmlformats.org/officeDocument/2006/relationships" id="258" r:id="Ref533fa665814269"/>
    <p:sldId xmlns:r="http://schemas.openxmlformats.org/officeDocument/2006/relationships" id="259" r:id="R8220216f0e014d92"/>
    <p:sldId xmlns:r="http://schemas.openxmlformats.org/officeDocument/2006/relationships" id="260" r:id="R1a15df681b9b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add5ca0f14e75" /><Relationship Type="http://schemas.openxmlformats.org/officeDocument/2006/relationships/slide" Target="/ppt/slides/slide1.xml" Id="Re16c95fdd1f7495c" /><Relationship Type="http://schemas.openxmlformats.org/officeDocument/2006/relationships/slide" Target="/ppt/slides/slide2.xml" Id="R4a41bf6ab8f348ca" /><Relationship Type="http://schemas.openxmlformats.org/officeDocument/2006/relationships/slide" Target="/ppt/slides/slide3.xml" Id="Ref533fa665814269" /><Relationship Type="http://schemas.openxmlformats.org/officeDocument/2006/relationships/slide" Target="/ppt/slides/slide4.xml" Id="R8220216f0e014d92" /><Relationship Type="http://schemas.openxmlformats.org/officeDocument/2006/relationships/slide" Target="/ppt/slides/slide5.xml" Id="R1a15df681b9b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7bb00cd46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f4ee1a8af4940" /><Relationship Type="http://schemas.openxmlformats.org/officeDocument/2006/relationships/theme" Target="/ppt/slideMasters/theme/theme1.xml" Id="R24f05898766e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f4ee1a8af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279497076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70a6366f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eba35c03e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00be4a552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75f39e87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984 944 721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