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e62ea842d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4bf396a734848"/>
  </p:sldMasterIdLst>
  <p:sldIdLst>
    <p:sldId xmlns:r="http://schemas.openxmlformats.org/officeDocument/2006/relationships" id="256" r:id="R8b3ba59d24a848eb"/>
    <p:sldId xmlns:r="http://schemas.openxmlformats.org/officeDocument/2006/relationships" id="257" r:id="R443e19c0792b4338"/>
    <p:sldId xmlns:r="http://schemas.openxmlformats.org/officeDocument/2006/relationships" id="258" r:id="Rd42428e98f334035"/>
    <p:sldId xmlns:r="http://schemas.openxmlformats.org/officeDocument/2006/relationships" id="259" r:id="R74f42eda525342cf"/>
    <p:sldId xmlns:r="http://schemas.openxmlformats.org/officeDocument/2006/relationships" id="260" r:id="Re8abae2ddacd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4bf396a734848" /><Relationship Type="http://schemas.openxmlformats.org/officeDocument/2006/relationships/slide" Target="/ppt/slides/slide1.xml" Id="R8b3ba59d24a848eb" /><Relationship Type="http://schemas.openxmlformats.org/officeDocument/2006/relationships/slide" Target="/ppt/slides/slide2.xml" Id="R443e19c0792b4338" /><Relationship Type="http://schemas.openxmlformats.org/officeDocument/2006/relationships/slide" Target="/ppt/slides/slide3.xml" Id="Rd42428e98f334035" /><Relationship Type="http://schemas.openxmlformats.org/officeDocument/2006/relationships/slide" Target="/ppt/slides/slide4.xml" Id="R74f42eda525342cf" /><Relationship Type="http://schemas.openxmlformats.org/officeDocument/2006/relationships/slide" Target="/ppt/slides/slide5.xml" Id="Re8abae2ddacd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82769bb26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bcf590ec3408b" /><Relationship Type="http://schemas.openxmlformats.org/officeDocument/2006/relationships/theme" Target="/ppt/slideMasters/theme/theme1.xml" Id="Rfe837c61befd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bcf590ec3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e80f3582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10952ca2e41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c0248342f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f9b764436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0c6424d36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