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621ea4585e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f380d082e546d1"/>
  </p:sldMasterIdLst>
  <p:sldIdLst>
    <p:sldId xmlns:r="http://schemas.openxmlformats.org/officeDocument/2006/relationships" id="256" r:id="Rd04c4369e6a04898"/>
    <p:sldId xmlns:r="http://schemas.openxmlformats.org/officeDocument/2006/relationships" id="257" r:id="Rbdd183d171884c06"/>
    <p:sldId xmlns:r="http://schemas.openxmlformats.org/officeDocument/2006/relationships" id="258" r:id="R8f1d3262fda04077"/>
    <p:sldId xmlns:r="http://schemas.openxmlformats.org/officeDocument/2006/relationships" id="259" r:id="R65eb92069ef9412a"/>
    <p:sldId xmlns:r="http://schemas.openxmlformats.org/officeDocument/2006/relationships" id="260" r:id="R327f2f3f4faf40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380d082e546d1" /><Relationship Type="http://schemas.openxmlformats.org/officeDocument/2006/relationships/slide" Target="/ppt/slides/slide1.xml" Id="Rd04c4369e6a04898" /><Relationship Type="http://schemas.openxmlformats.org/officeDocument/2006/relationships/slide" Target="/ppt/slides/slide2.xml" Id="Rbdd183d171884c06" /><Relationship Type="http://schemas.openxmlformats.org/officeDocument/2006/relationships/slide" Target="/ppt/slides/slide3.xml" Id="R8f1d3262fda04077" /><Relationship Type="http://schemas.openxmlformats.org/officeDocument/2006/relationships/slide" Target="/ppt/slides/slide4.xml" Id="R65eb92069ef9412a" /><Relationship Type="http://schemas.openxmlformats.org/officeDocument/2006/relationships/slide" Target="/ppt/slides/slide5.xml" Id="R327f2f3f4faf40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ac475f09148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797c9bab8496a" /><Relationship Type="http://schemas.openxmlformats.org/officeDocument/2006/relationships/theme" Target="/ppt/slideMasters/theme/theme1.xml" Id="R50ef7b29743f4d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d797c9bab849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2ef81f79240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0edb5f86c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df65bf23a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136df0746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0cb9564e541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HEADMASTERS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HEADMASTERS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984 890 613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HEADMASTERS AS</a:t>
            </a:r>
          </a:p>
        </p:txBody>
      </p:sp>
    </p:spTree>
  </p:cSld>
  <p:clrMapOvr>
    <a:masterClrMapping xmlns:a="http://schemas.openxmlformats.org/drawingml/2006/main"/>
  </p:clrMapOvr>
</p:sld>
</file>