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deb33c53c49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1d8f052fa4533"/>
  </p:sldMasterIdLst>
  <p:sldIdLst>
    <p:sldId xmlns:r="http://schemas.openxmlformats.org/officeDocument/2006/relationships" id="256" r:id="R247e578eae1b4018"/>
    <p:sldId xmlns:r="http://schemas.openxmlformats.org/officeDocument/2006/relationships" id="257" r:id="Ra260da9db78e4f4c"/>
    <p:sldId xmlns:r="http://schemas.openxmlformats.org/officeDocument/2006/relationships" id="258" r:id="R9f2bc275ce34459f"/>
    <p:sldId xmlns:r="http://schemas.openxmlformats.org/officeDocument/2006/relationships" id="259" r:id="Rf756c968ae5844b0"/>
    <p:sldId xmlns:r="http://schemas.openxmlformats.org/officeDocument/2006/relationships" id="260" r:id="R1fb94383b1d3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1d8f052fa4533" /><Relationship Type="http://schemas.openxmlformats.org/officeDocument/2006/relationships/slide" Target="/ppt/slides/slide1.xml" Id="R247e578eae1b4018" /><Relationship Type="http://schemas.openxmlformats.org/officeDocument/2006/relationships/slide" Target="/ppt/slides/slide2.xml" Id="Ra260da9db78e4f4c" /><Relationship Type="http://schemas.openxmlformats.org/officeDocument/2006/relationships/slide" Target="/ppt/slides/slide3.xml" Id="R9f2bc275ce34459f" /><Relationship Type="http://schemas.openxmlformats.org/officeDocument/2006/relationships/slide" Target="/ppt/slides/slide4.xml" Id="Rf756c968ae5844b0" /><Relationship Type="http://schemas.openxmlformats.org/officeDocument/2006/relationships/slide" Target="/ppt/slides/slide5.xml" Id="R1fb94383b1d3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8be6a379e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137b1e464c11" /><Relationship Type="http://schemas.openxmlformats.org/officeDocument/2006/relationships/theme" Target="/ppt/slideMasters/theme/theme1.xml" Id="R8f1776d1b331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d137b1e46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6c4bef712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1e0c8c509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316877246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8d71872e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d55f5309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