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4b9afa61aa49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717c6ea334a01"/>
  </p:sldMasterIdLst>
  <p:sldIdLst>
    <p:sldId xmlns:r="http://schemas.openxmlformats.org/officeDocument/2006/relationships" id="256" r:id="Rb0d40777b2234ecf"/>
    <p:sldId xmlns:r="http://schemas.openxmlformats.org/officeDocument/2006/relationships" id="257" r:id="R389b1efef9af4679"/>
    <p:sldId xmlns:r="http://schemas.openxmlformats.org/officeDocument/2006/relationships" id="258" r:id="R57dfe84a41164539"/>
    <p:sldId xmlns:r="http://schemas.openxmlformats.org/officeDocument/2006/relationships" id="259" r:id="R9eaf74d6ab8b4823"/>
    <p:sldId xmlns:r="http://schemas.openxmlformats.org/officeDocument/2006/relationships" id="260" r:id="R2762fc85d28e415a"/>
    <p:sldId xmlns:r="http://schemas.openxmlformats.org/officeDocument/2006/relationships" id="261" r:id="R0aae0a636baa4903"/>
    <p:sldId xmlns:r="http://schemas.openxmlformats.org/officeDocument/2006/relationships" id="262" r:id="R246227629085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717c6ea334a01" /><Relationship Type="http://schemas.openxmlformats.org/officeDocument/2006/relationships/slide" Target="/ppt/slides/slide1.xml" Id="Rb0d40777b2234ecf" /><Relationship Type="http://schemas.openxmlformats.org/officeDocument/2006/relationships/slide" Target="/ppt/slides/slide2.xml" Id="R389b1efef9af4679" /><Relationship Type="http://schemas.openxmlformats.org/officeDocument/2006/relationships/slide" Target="/ppt/slides/slide3.xml" Id="R57dfe84a41164539" /><Relationship Type="http://schemas.openxmlformats.org/officeDocument/2006/relationships/slide" Target="/ppt/slides/slide4.xml" Id="R9eaf74d6ab8b4823" /><Relationship Type="http://schemas.openxmlformats.org/officeDocument/2006/relationships/slide" Target="/ppt/slides/slide5.xml" Id="R2762fc85d28e415a" /><Relationship Type="http://schemas.openxmlformats.org/officeDocument/2006/relationships/slide" Target="/ppt/slides/slide6.xml" Id="R0aae0a636baa4903" /><Relationship Type="http://schemas.openxmlformats.org/officeDocument/2006/relationships/slide" Target="/ppt/slides/slide7.xml" Id="R246227629085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d5fc7bf06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e717bca9848b7" /><Relationship Type="http://schemas.openxmlformats.org/officeDocument/2006/relationships/theme" Target="/ppt/slideMasters/theme/theme1.xml" Id="R4624851d838b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e717bca98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02e383080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8820033c2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c87cace6c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e20ad423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89202d38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f97a9cceb41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0a17f678c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NORDLANDSKRAFT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NORDLANDSKRAFT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20 366 461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−24 707 066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−16 723 893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571 910 161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806 602 841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FYLKESKOMMUNE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fylkeskommune, Prinsens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ahk@nfk.no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