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ded0cf3f241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a7e96e2c334ce4"/>
  </p:sldMasterIdLst>
  <p:sldIdLst>
    <p:sldId xmlns:r="http://schemas.openxmlformats.org/officeDocument/2006/relationships" id="256" r:id="Rf9d28d8bf2794dbb"/>
    <p:sldId xmlns:r="http://schemas.openxmlformats.org/officeDocument/2006/relationships" id="257" r:id="Rba40d614baf84b7a"/>
    <p:sldId xmlns:r="http://schemas.openxmlformats.org/officeDocument/2006/relationships" id="258" r:id="Ra1b22f6a0d204ddd"/>
    <p:sldId xmlns:r="http://schemas.openxmlformats.org/officeDocument/2006/relationships" id="259" r:id="Refb2b488b345448c"/>
    <p:sldId xmlns:r="http://schemas.openxmlformats.org/officeDocument/2006/relationships" id="260" r:id="R104ba6f364c547c5"/>
    <p:sldId xmlns:r="http://schemas.openxmlformats.org/officeDocument/2006/relationships" id="261" r:id="R6ddab1e1fc9d42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7e96e2c334ce4" /><Relationship Type="http://schemas.openxmlformats.org/officeDocument/2006/relationships/slide" Target="/ppt/slides/slide1.xml" Id="Rf9d28d8bf2794dbb" /><Relationship Type="http://schemas.openxmlformats.org/officeDocument/2006/relationships/slide" Target="/ppt/slides/slide2.xml" Id="Rba40d614baf84b7a" /><Relationship Type="http://schemas.openxmlformats.org/officeDocument/2006/relationships/slide" Target="/ppt/slides/slide3.xml" Id="Ra1b22f6a0d204ddd" /><Relationship Type="http://schemas.openxmlformats.org/officeDocument/2006/relationships/slide" Target="/ppt/slides/slide4.xml" Id="Refb2b488b345448c" /><Relationship Type="http://schemas.openxmlformats.org/officeDocument/2006/relationships/slide" Target="/ppt/slides/slide5.xml" Id="R104ba6f364c547c5" /><Relationship Type="http://schemas.openxmlformats.org/officeDocument/2006/relationships/slide" Target="/ppt/slides/slide6.xml" Id="R6ddab1e1fc9d42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374d42d494d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0c67427654599" /><Relationship Type="http://schemas.openxmlformats.org/officeDocument/2006/relationships/theme" Target="/ppt/slideMasters/theme/theme1.xml" Id="Rff90289b41fc4c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60c674276545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9b067323543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93c4c8234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4949fe5ce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d26c889c848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39641365d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e15a5f35d43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DIALOG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DIALOG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PEDERSEN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984 652 003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DIALOG AS</a:t>
            </a:r>
          </a:p>
        </p:txBody>
      </p:sp>
    </p:spTree>
  </p:cSld>
  <p:clrMapOvr>
    <a:masterClrMapping xmlns:a="http://schemas.openxmlformats.org/drawingml/2006/main"/>
  </p:clrMapOvr>
</p:sld>
</file>