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8f53952cb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a4e4aeb24466b"/>
  </p:sldMasterIdLst>
  <p:sldIdLst>
    <p:sldId xmlns:r="http://schemas.openxmlformats.org/officeDocument/2006/relationships" id="256" r:id="Re5f2c5499af04ce2"/>
    <p:sldId xmlns:r="http://schemas.openxmlformats.org/officeDocument/2006/relationships" id="257" r:id="R3307c9620ceb43fb"/>
    <p:sldId xmlns:r="http://schemas.openxmlformats.org/officeDocument/2006/relationships" id="258" r:id="R418628f51371483d"/>
    <p:sldId xmlns:r="http://schemas.openxmlformats.org/officeDocument/2006/relationships" id="259" r:id="Rc8aacd40c05d4bb0"/>
    <p:sldId xmlns:r="http://schemas.openxmlformats.org/officeDocument/2006/relationships" id="260" r:id="R543d740a2de34ad4"/>
    <p:sldId xmlns:r="http://schemas.openxmlformats.org/officeDocument/2006/relationships" id="261" r:id="R7527567ba6ec4a1a"/>
    <p:sldId xmlns:r="http://schemas.openxmlformats.org/officeDocument/2006/relationships" id="262" r:id="Ra7458dacb0bd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a4e4aeb24466b" /><Relationship Type="http://schemas.openxmlformats.org/officeDocument/2006/relationships/slide" Target="/ppt/slides/slide1.xml" Id="Re5f2c5499af04ce2" /><Relationship Type="http://schemas.openxmlformats.org/officeDocument/2006/relationships/slide" Target="/ppt/slides/slide2.xml" Id="R3307c9620ceb43fb" /><Relationship Type="http://schemas.openxmlformats.org/officeDocument/2006/relationships/slide" Target="/ppt/slides/slide3.xml" Id="R418628f51371483d" /><Relationship Type="http://schemas.openxmlformats.org/officeDocument/2006/relationships/slide" Target="/ppt/slides/slide4.xml" Id="Rc8aacd40c05d4bb0" /><Relationship Type="http://schemas.openxmlformats.org/officeDocument/2006/relationships/slide" Target="/ppt/slides/slide5.xml" Id="R543d740a2de34ad4" /><Relationship Type="http://schemas.openxmlformats.org/officeDocument/2006/relationships/slide" Target="/ppt/slides/slide6.xml" Id="R7527567ba6ec4a1a" /><Relationship Type="http://schemas.openxmlformats.org/officeDocument/2006/relationships/slide" Target="/ppt/slides/slide7.xml" Id="Ra7458dacb0bd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22779ed77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c1061870d43e4" /><Relationship Type="http://schemas.openxmlformats.org/officeDocument/2006/relationships/theme" Target="/ppt/slideMasters/theme/theme1.xml" Id="R197bfb3d1ee3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c1061870d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0f7feb98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c01f234ad48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5d6ab9768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9a517a069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a1620867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2e7c9e80c4c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298a30125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