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737a9760c54c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69d58e4eed490c"/>
  </p:sldMasterIdLst>
  <p:sldIdLst>
    <p:sldId xmlns:r="http://schemas.openxmlformats.org/officeDocument/2006/relationships" id="256" r:id="Rfba37cdbd4af4036"/>
    <p:sldId xmlns:r="http://schemas.openxmlformats.org/officeDocument/2006/relationships" id="257" r:id="Ra3b8a4bc9d554997"/>
    <p:sldId xmlns:r="http://schemas.openxmlformats.org/officeDocument/2006/relationships" id="258" r:id="Rb19ba14d33fc45f5"/>
    <p:sldId xmlns:r="http://schemas.openxmlformats.org/officeDocument/2006/relationships" id="259" r:id="Rd03613224be242a7"/>
    <p:sldId xmlns:r="http://schemas.openxmlformats.org/officeDocument/2006/relationships" id="260" r:id="R9714f643dd914c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9d58e4eed490c" /><Relationship Type="http://schemas.openxmlformats.org/officeDocument/2006/relationships/slide" Target="/ppt/slides/slide1.xml" Id="Rfba37cdbd4af4036" /><Relationship Type="http://schemas.openxmlformats.org/officeDocument/2006/relationships/slide" Target="/ppt/slides/slide2.xml" Id="Ra3b8a4bc9d554997" /><Relationship Type="http://schemas.openxmlformats.org/officeDocument/2006/relationships/slide" Target="/ppt/slides/slide3.xml" Id="Rb19ba14d33fc45f5" /><Relationship Type="http://schemas.openxmlformats.org/officeDocument/2006/relationships/slide" Target="/ppt/slides/slide4.xml" Id="Rd03613224be242a7" /><Relationship Type="http://schemas.openxmlformats.org/officeDocument/2006/relationships/slide" Target="/ppt/slides/slide5.xml" Id="R9714f643dd914c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b3af81642845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35452e9d144c6" /><Relationship Type="http://schemas.openxmlformats.org/officeDocument/2006/relationships/theme" Target="/ppt/slideMasters/theme/theme1.xml" Id="R42eda523796c40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535452e9d144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48ecb1a3247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2bcb26ee543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16367160041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6d330843342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a2bfc69f345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KARTFORLAGET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KARTFORLAGET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