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54cf1f7cff4e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9cb529004a4ce5"/>
  </p:sldMasterIdLst>
  <p:sldIdLst>
    <p:sldId xmlns:r="http://schemas.openxmlformats.org/officeDocument/2006/relationships" id="256" r:id="R25fea7f2147840fd"/>
    <p:sldId xmlns:r="http://schemas.openxmlformats.org/officeDocument/2006/relationships" id="257" r:id="R91c0b988e4264b20"/>
    <p:sldId xmlns:r="http://schemas.openxmlformats.org/officeDocument/2006/relationships" id="258" r:id="R96ccbb62e2f24705"/>
    <p:sldId xmlns:r="http://schemas.openxmlformats.org/officeDocument/2006/relationships" id="259" r:id="Rc21ab5c8c4414b22"/>
    <p:sldId xmlns:r="http://schemas.openxmlformats.org/officeDocument/2006/relationships" id="260" r:id="R9e89c72180d141d9"/>
    <p:sldId xmlns:r="http://schemas.openxmlformats.org/officeDocument/2006/relationships" id="261" r:id="R5ff47bca9caf412f"/>
    <p:sldId xmlns:r="http://schemas.openxmlformats.org/officeDocument/2006/relationships" id="262" r:id="Rc6346a0803ad42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9cb529004a4ce5" /><Relationship Type="http://schemas.openxmlformats.org/officeDocument/2006/relationships/slide" Target="/ppt/slides/slide1.xml" Id="R25fea7f2147840fd" /><Relationship Type="http://schemas.openxmlformats.org/officeDocument/2006/relationships/slide" Target="/ppt/slides/slide2.xml" Id="R91c0b988e4264b20" /><Relationship Type="http://schemas.openxmlformats.org/officeDocument/2006/relationships/slide" Target="/ppt/slides/slide3.xml" Id="R96ccbb62e2f24705" /><Relationship Type="http://schemas.openxmlformats.org/officeDocument/2006/relationships/slide" Target="/ppt/slides/slide4.xml" Id="Rc21ab5c8c4414b22" /><Relationship Type="http://schemas.openxmlformats.org/officeDocument/2006/relationships/slide" Target="/ppt/slides/slide5.xml" Id="R9e89c72180d141d9" /><Relationship Type="http://schemas.openxmlformats.org/officeDocument/2006/relationships/slide" Target="/ppt/slides/slide6.xml" Id="R5ff47bca9caf412f" /><Relationship Type="http://schemas.openxmlformats.org/officeDocument/2006/relationships/slide" Target="/ppt/slides/slide7.xml" Id="Rc6346a0803ad42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07c81d8b448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25eb9c6dd49b7" /><Relationship Type="http://schemas.openxmlformats.org/officeDocument/2006/relationships/theme" Target="/ppt/slideMasters/theme/theme1.xml" Id="Rc8eff56017e84c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425eb9c6dd49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ec75757f043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311002f0643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fb411e09f44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33c13d5154f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10bca37cb40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6961def484c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fd160a67b49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HYDRAULIKK, BIL OG KRAN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20 758 148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VEGARD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ANN KRISTIN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Havfruvegen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04 80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vegard@hbkverdal.no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