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3d45ac41ab43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78a6b2c95744df"/>
  </p:sldMasterIdLst>
  <p:sldIdLst>
    <p:sldId xmlns:r="http://schemas.openxmlformats.org/officeDocument/2006/relationships" id="256" r:id="Rf5865842af444ea2"/>
    <p:sldId xmlns:r="http://schemas.openxmlformats.org/officeDocument/2006/relationships" id="257" r:id="R9c09716932134dc0"/>
    <p:sldId xmlns:r="http://schemas.openxmlformats.org/officeDocument/2006/relationships" id="258" r:id="Rec37770a4f8646ef"/>
    <p:sldId xmlns:r="http://schemas.openxmlformats.org/officeDocument/2006/relationships" id="259" r:id="Rb319ae1561054e0f"/>
    <p:sldId xmlns:r="http://schemas.openxmlformats.org/officeDocument/2006/relationships" id="260" r:id="Rbfceeb11ed144e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78a6b2c95744df" /><Relationship Type="http://schemas.openxmlformats.org/officeDocument/2006/relationships/slide" Target="/ppt/slides/slide1.xml" Id="Rf5865842af444ea2" /><Relationship Type="http://schemas.openxmlformats.org/officeDocument/2006/relationships/slide" Target="/ppt/slides/slide2.xml" Id="R9c09716932134dc0" /><Relationship Type="http://schemas.openxmlformats.org/officeDocument/2006/relationships/slide" Target="/ppt/slides/slide3.xml" Id="Rec37770a4f8646ef" /><Relationship Type="http://schemas.openxmlformats.org/officeDocument/2006/relationships/slide" Target="/ppt/slides/slide4.xml" Id="Rb319ae1561054e0f" /><Relationship Type="http://schemas.openxmlformats.org/officeDocument/2006/relationships/slide" Target="/ppt/slides/slide5.xml" Id="Rbfceeb11ed144e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9772ca2d2f44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f4b2fdff146bd" /><Relationship Type="http://schemas.openxmlformats.org/officeDocument/2006/relationships/theme" Target="/ppt/slideMasters/theme/theme1.xml" Id="R1fb4de1a50ed4d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cf4b2fdff146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b889b2afb4e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2128525c94d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2bf12244443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4cea1c00748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00d11ec9d4a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984 558 708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