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1e76e2457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b671b05ef747db"/>
  </p:sldMasterIdLst>
  <p:sldIdLst>
    <p:sldId xmlns:r="http://schemas.openxmlformats.org/officeDocument/2006/relationships" id="256" r:id="R30424153954948af"/>
    <p:sldId xmlns:r="http://schemas.openxmlformats.org/officeDocument/2006/relationships" id="257" r:id="R6a6808646dd24a8f"/>
    <p:sldId xmlns:r="http://schemas.openxmlformats.org/officeDocument/2006/relationships" id="258" r:id="R88e4cde105b644fc"/>
    <p:sldId xmlns:r="http://schemas.openxmlformats.org/officeDocument/2006/relationships" id="259" r:id="Rc59e9f1ca3654955"/>
    <p:sldId xmlns:r="http://schemas.openxmlformats.org/officeDocument/2006/relationships" id="260" r:id="Ra761d2745dd44013"/>
    <p:sldId xmlns:r="http://schemas.openxmlformats.org/officeDocument/2006/relationships" id="261" r:id="R9383d1418cdc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671b05ef747db" /><Relationship Type="http://schemas.openxmlformats.org/officeDocument/2006/relationships/slide" Target="/ppt/slides/slide1.xml" Id="R30424153954948af" /><Relationship Type="http://schemas.openxmlformats.org/officeDocument/2006/relationships/slide" Target="/ppt/slides/slide2.xml" Id="R6a6808646dd24a8f" /><Relationship Type="http://schemas.openxmlformats.org/officeDocument/2006/relationships/slide" Target="/ppt/slides/slide3.xml" Id="R88e4cde105b644fc" /><Relationship Type="http://schemas.openxmlformats.org/officeDocument/2006/relationships/slide" Target="/ppt/slides/slide4.xml" Id="Rc59e9f1ca3654955" /><Relationship Type="http://schemas.openxmlformats.org/officeDocument/2006/relationships/slide" Target="/ppt/slides/slide5.xml" Id="Ra761d2745dd44013" /><Relationship Type="http://schemas.openxmlformats.org/officeDocument/2006/relationships/slide" Target="/ppt/slides/slide6.xml" Id="R9383d1418cdc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c507c4f9c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b7de1063143f8" /><Relationship Type="http://schemas.openxmlformats.org/officeDocument/2006/relationships/theme" Target="/ppt/slideMasters/theme/theme1.xml" Id="R4e74d2421f16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b7de1063143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d29664ba1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fd506727e42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b5aeebf19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40013c3e6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7f17280de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03785ec2545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