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499db1de604f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c62e9a63484f54"/>
  </p:sldMasterIdLst>
  <p:sldIdLst>
    <p:sldId xmlns:r="http://schemas.openxmlformats.org/officeDocument/2006/relationships" id="256" r:id="Rca814f02a25b4d56"/>
    <p:sldId xmlns:r="http://schemas.openxmlformats.org/officeDocument/2006/relationships" id="257" r:id="Rf0435e8efa4d483b"/>
    <p:sldId xmlns:r="http://schemas.openxmlformats.org/officeDocument/2006/relationships" id="258" r:id="Ree534dc13b194aff"/>
    <p:sldId xmlns:r="http://schemas.openxmlformats.org/officeDocument/2006/relationships" id="259" r:id="Rc82905d5243d4675"/>
    <p:sldId xmlns:r="http://schemas.openxmlformats.org/officeDocument/2006/relationships" id="260" r:id="R932c2d0873e7437d"/>
    <p:sldId xmlns:r="http://schemas.openxmlformats.org/officeDocument/2006/relationships" id="261" r:id="Rd110be89e3b646e9"/>
    <p:sldId xmlns:r="http://schemas.openxmlformats.org/officeDocument/2006/relationships" id="262" r:id="R6d9ee93fdd8e40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c62e9a63484f54" /><Relationship Type="http://schemas.openxmlformats.org/officeDocument/2006/relationships/slide" Target="/ppt/slides/slide1.xml" Id="Rca814f02a25b4d56" /><Relationship Type="http://schemas.openxmlformats.org/officeDocument/2006/relationships/slide" Target="/ppt/slides/slide2.xml" Id="Rf0435e8efa4d483b" /><Relationship Type="http://schemas.openxmlformats.org/officeDocument/2006/relationships/slide" Target="/ppt/slides/slide3.xml" Id="Ree534dc13b194aff" /><Relationship Type="http://schemas.openxmlformats.org/officeDocument/2006/relationships/slide" Target="/ppt/slides/slide4.xml" Id="Rc82905d5243d4675" /><Relationship Type="http://schemas.openxmlformats.org/officeDocument/2006/relationships/slide" Target="/ppt/slides/slide5.xml" Id="R932c2d0873e7437d" /><Relationship Type="http://schemas.openxmlformats.org/officeDocument/2006/relationships/slide" Target="/ppt/slides/slide6.xml" Id="Rd110be89e3b646e9" /><Relationship Type="http://schemas.openxmlformats.org/officeDocument/2006/relationships/slide" Target="/ppt/slides/slide7.xml" Id="R6d9ee93fdd8e40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a484b688e47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d3e1cf07d4e4a" /><Relationship Type="http://schemas.openxmlformats.org/officeDocument/2006/relationships/theme" Target="/ppt/slideMasters/theme/theme1.xml" Id="Re5aac346f9a741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2d3e1cf07d4e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05dffa59848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8f7a05ae844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e2d7e0fae4c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90afb2f3b48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dbd2dd76647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1d41cdda444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1b61fe7fd4d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SINUS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81 304 583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8 079 266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6 224 819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13 251 539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39 609 452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GROUP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SANDSTRAK RONNY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MORTEN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FOSSUM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MEISFJORD SVEIN ERLING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Lambes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8803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07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