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dfbf37f4246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f5ffb7650f443f"/>
  </p:sldMasterIdLst>
  <p:sldIdLst>
    <p:sldId xmlns:r="http://schemas.openxmlformats.org/officeDocument/2006/relationships" id="256" r:id="R15edfdd692a747c3"/>
    <p:sldId xmlns:r="http://schemas.openxmlformats.org/officeDocument/2006/relationships" id="257" r:id="R0edfa42254824327"/>
    <p:sldId xmlns:r="http://schemas.openxmlformats.org/officeDocument/2006/relationships" id="258" r:id="R170af580035142b7"/>
    <p:sldId xmlns:r="http://schemas.openxmlformats.org/officeDocument/2006/relationships" id="259" r:id="R8726e8fc1c8d489f"/>
    <p:sldId xmlns:r="http://schemas.openxmlformats.org/officeDocument/2006/relationships" id="260" r:id="Rdbc464d3ee5b4f43"/>
    <p:sldId xmlns:r="http://schemas.openxmlformats.org/officeDocument/2006/relationships" id="261" r:id="R361d24545d0c4e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5ffb7650f443f" /><Relationship Type="http://schemas.openxmlformats.org/officeDocument/2006/relationships/slide" Target="/ppt/slides/slide1.xml" Id="R15edfdd692a747c3" /><Relationship Type="http://schemas.openxmlformats.org/officeDocument/2006/relationships/slide" Target="/ppt/slides/slide2.xml" Id="R0edfa42254824327" /><Relationship Type="http://schemas.openxmlformats.org/officeDocument/2006/relationships/slide" Target="/ppt/slides/slide3.xml" Id="R170af580035142b7" /><Relationship Type="http://schemas.openxmlformats.org/officeDocument/2006/relationships/slide" Target="/ppt/slides/slide4.xml" Id="R8726e8fc1c8d489f" /><Relationship Type="http://schemas.openxmlformats.org/officeDocument/2006/relationships/slide" Target="/ppt/slides/slide5.xml" Id="Rdbc464d3ee5b4f43" /><Relationship Type="http://schemas.openxmlformats.org/officeDocument/2006/relationships/slide" Target="/ppt/slides/slide6.xml" Id="R361d24545d0c4e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1b85e4247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8da8fb0de4689" /><Relationship Type="http://schemas.openxmlformats.org/officeDocument/2006/relationships/theme" Target="/ppt/slideMasters/theme/theme1.xml" Id="R7aaec80d355e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8da8fb0de46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79f7d714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7b03e05246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9b2984071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bc0e952e8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9cea9466e4a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777c1677f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−204 640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984 513 313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MULTIVEKST AS</a:t>
            </a:r>
          </a:p>
        </p:txBody>
      </p:sp>
    </p:spTree>
  </p:cSld>
  <p:clrMapOvr>
    <a:masterClrMapping xmlns:a="http://schemas.openxmlformats.org/drawingml/2006/main"/>
  </p:clrMapOvr>
</p:sld>
</file>