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b725c6d11040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b23f558c7b4c2f"/>
  </p:sldMasterIdLst>
  <p:sldIdLst>
    <p:sldId xmlns:r="http://schemas.openxmlformats.org/officeDocument/2006/relationships" id="256" r:id="R1095fcc5c0664994"/>
    <p:sldId xmlns:r="http://schemas.openxmlformats.org/officeDocument/2006/relationships" id="257" r:id="Rd7007d9acc174f15"/>
    <p:sldId xmlns:r="http://schemas.openxmlformats.org/officeDocument/2006/relationships" id="258" r:id="Rcb8081d9db234746"/>
    <p:sldId xmlns:r="http://schemas.openxmlformats.org/officeDocument/2006/relationships" id="259" r:id="R898e46d926844c53"/>
    <p:sldId xmlns:r="http://schemas.openxmlformats.org/officeDocument/2006/relationships" id="260" r:id="Rb810ac1a0d63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23f558c7b4c2f" /><Relationship Type="http://schemas.openxmlformats.org/officeDocument/2006/relationships/slide" Target="/ppt/slides/slide1.xml" Id="R1095fcc5c0664994" /><Relationship Type="http://schemas.openxmlformats.org/officeDocument/2006/relationships/slide" Target="/ppt/slides/slide2.xml" Id="Rd7007d9acc174f15" /><Relationship Type="http://schemas.openxmlformats.org/officeDocument/2006/relationships/slide" Target="/ppt/slides/slide3.xml" Id="Rcb8081d9db234746" /><Relationship Type="http://schemas.openxmlformats.org/officeDocument/2006/relationships/slide" Target="/ppt/slides/slide4.xml" Id="R898e46d926844c53" /><Relationship Type="http://schemas.openxmlformats.org/officeDocument/2006/relationships/slide" Target="/ppt/slides/slide5.xml" Id="Rb810ac1a0d63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5afe23ae649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3ec105e094416" /><Relationship Type="http://schemas.openxmlformats.org/officeDocument/2006/relationships/theme" Target="/ppt/slideMasters/theme/theme1.xml" Id="R993fd5b33d64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3ec105e09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1e73351c34a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f3b98022343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241672a2a48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ce67cad7c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2ea4e8e9941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ELEKTRO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