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622b1918704a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fff01a646a4acc"/>
  </p:sldMasterIdLst>
  <p:sldIdLst>
    <p:sldId xmlns:r="http://schemas.openxmlformats.org/officeDocument/2006/relationships" id="256" r:id="R6f4afc5233754082"/>
    <p:sldId xmlns:r="http://schemas.openxmlformats.org/officeDocument/2006/relationships" id="257" r:id="Rbaf04179f71e4b3d"/>
    <p:sldId xmlns:r="http://schemas.openxmlformats.org/officeDocument/2006/relationships" id="258" r:id="Ra4fa6454ce6c4716"/>
    <p:sldId xmlns:r="http://schemas.openxmlformats.org/officeDocument/2006/relationships" id="259" r:id="R7a261a5001194020"/>
    <p:sldId xmlns:r="http://schemas.openxmlformats.org/officeDocument/2006/relationships" id="260" r:id="Ra7eedb2ef2d742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ff01a646a4acc" /><Relationship Type="http://schemas.openxmlformats.org/officeDocument/2006/relationships/slide" Target="/ppt/slides/slide1.xml" Id="R6f4afc5233754082" /><Relationship Type="http://schemas.openxmlformats.org/officeDocument/2006/relationships/slide" Target="/ppt/slides/slide2.xml" Id="Rbaf04179f71e4b3d" /><Relationship Type="http://schemas.openxmlformats.org/officeDocument/2006/relationships/slide" Target="/ppt/slides/slide3.xml" Id="Ra4fa6454ce6c4716" /><Relationship Type="http://schemas.openxmlformats.org/officeDocument/2006/relationships/slide" Target="/ppt/slides/slide4.xml" Id="R7a261a5001194020" /><Relationship Type="http://schemas.openxmlformats.org/officeDocument/2006/relationships/slide" Target="/ppt/slides/slide5.xml" Id="Ra7eedb2ef2d742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925cd541ce42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0439a4e8549c3" /><Relationship Type="http://schemas.openxmlformats.org/officeDocument/2006/relationships/theme" Target="/ppt/slideMasters/theme/theme1.xml" Id="R5d68d6fdb30741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90439a4e8549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25174afac4a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27a9a58aa48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6651b1bfd48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52eea4fcf4d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47065cc1f43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984 463 243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KER AS</a:t>
            </a:r>
          </a:p>
        </p:txBody>
      </p:sp>
    </p:spTree>
  </p:cSld>
  <p:clrMapOvr>
    <a:masterClrMapping xmlns:a="http://schemas.openxmlformats.org/drawingml/2006/main"/>
  </p:clrMapOvr>
</p:sld>
</file>