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c6accd9f7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5b8bd613e44bb"/>
  </p:sldMasterIdLst>
  <p:sldIdLst>
    <p:sldId xmlns:r="http://schemas.openxmlformats.org/officeDocument/2006/relationships" id="256" r:id="R1bc958f2027045b1"/>
    <p:sldId xmlns:r="http://schemas.openxmlformats.org/officeDocument/2006/relationships" id="257" r:id="R8fb19bbc5e1e40a4"/>
    <p:sldId xmlns:r="http://schemas.openxmlformats.org/officeDocument/2006/relationships" id="258" r:id="R431d8aece65644bf"/>
    <p:sldId xmlns:r="http://schemas.openxmlformats.org/officeDocument/2006/relationships" id="259" r:id="R1528c2fdd4d545b3"/>
    <p:sldId xmlns:r="http://schemas.openxmlformats.org/officeDocument/2006/relationships" id="260" r:id="R612b9b246d9240b5"/>
    <p:sldId xmlns:r="http://schemas.openxmlformats.org/officeDocument/2006/relationships" id="261" r:id="R1f1fee9546a9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5b8bd613e44bb" /><Relationship Type="http://schemas.openxmlformats.org/officeDocument/2006/relationships/slide" Target="/ppt/slides/slide1.xml" Id="R1bc958f2027045b1" /><Relationship Type="http://schemas.openxmlformats.org/officeDocument/2006/relationships/slide" Target="/ppt/slides/slide2.xml" Id="R8fb19bbc5e1e40a4" /><Relationship Type="http://schemas.openxmlformats.org/officeDocument/2006/relationships/slide" Target="/ppt/slides/slide3.xml" Id="R431d8aece65644bf" /><Relationship Type="http://schemas.openxmlformats.org/officeDocument/2006/relationships/slide" Target="/ppt/slides/slide4.xml" Id="R1528c2fdd4d545b3" /><Relationship Type="http://schemas.openxmlformats.org/officeDocument/2006/relationships/slide" Target="/ppt/slides/slide5.xml" Id="R612b9b246d9240b5" /><Relationship Type="http://schemas.openxmlformats.org/officeDocument/2006/relationships/slide" Target="/ppt/slides/slide6.xml" Id="R1f1fee9546a9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8fa01a83f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864e59a24298" /><Relationship Type="http://schemas.openxmlformats.org/officeDocument/2006/relationships/theme" Target="/ppt/slideMasters/theme/theme1.xml" Id="Re32e3c09b18b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3864e59a2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90f2a05d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0b9c2c70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9c2de290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7404d1ac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1a930571e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f9e417b7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