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d38e3534943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a30c384c8846e4"/>
  </p:sldMasterIdLst>
  <p:sldIdLst>
    <p:sldId xmlns:r="http://schemas.openxmlformats.org/officeDocument/2006/relationships" id="256" r:id="Re6112122e4734a7b"/>
    <p:sldId xmlns:r="http://schemas.openxmlformats.org/officeDocument/2006/relationships" id="257" r:id="Re9e9972f3dce44c9"/>
    <p:sldId xmlns:r="http://schemas.openxmlformats.org/officeDocument/2006/relationships" id="258" r:id="R26589e6dcb47421d"/>
    <p:sldId xmlns:r="http://schemas.openxmlformats.org/officeDocument/2006/relationships" id="259" r:id="R6984747982984a76"/>
    <p:sldId xmlns:r="http://schemas.openxmlformats.org/officeDocument/2006/relationships" id="260" r:id="R4a93956b27ae48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30c384c8846e4" /><Relationship Type="http://schemas.openxmlformats.org/officeDocument/2006/relationships/slide" Target="/ppt/slides/slide1.xml" Id="Re6112122e4734a7b" /><Relationship Type="http://schemas.openxmlformats.org/officeDocument/2006/relationships/slide" Target="/ppt/slides/slide2.xml" Id="Re9e9972f3dce44c9" /><Relationship Type="http://schemas.openxmlformats.org/officeDocument/2006/relationships/slide" Target="/ppt/slides/slide3.xml" Id="R26589e6dcb47421d" /><Relationship Type="http://schemas.openxmlformats.org/officeDocument/2006/relationships/slide" Target="/ppt/slides/slide4.xml" Id="R6984747982984a76" /><Relationship Type="http://schemas.openxmlformats.org/officeDocument/2006/relationships/slide" Target="/ppt/slides/slide5.xml" Id="R4a93956b27ae48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51df75b8048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72e9258b842fa" /><Relationship Type="http://schemas.openxmlformats.org/officeDocument/2006/relationships/theme" Target="/ppt/slideMasters/theme/theme1.xml" Id="R0a7684b23c28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d72e9258b842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f43925734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b10fbbfba4a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0c4d927ce4d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cb610a7c24c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825ca87b2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RIKKE RAFTEMO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RIKKE RAFTEMO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984 401 639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