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905a4f8484e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34956f517e48ba"/>
  </p:sldMasterIdLst>
  <p:sldIdLst>
    <p:sldId xmlns:r="http://schemas.openxmlformats.org/officeDocument/2006/relationships" id="256" r:id="R5bbf6941230a40cf"/>
    <p:sldId xmlns:r="http://schemas.openxmlformats.org/officeDocument/2006/relationships" id="257" r:id="R2eaa61a656574147"/>
    <p:sldId xmlns:r="http://schemas.openxmlformats.org/officeDocument/2006/relationships" id="258" r:id="R17084387f3cc486f"/>
    <p:sldId xmlns:r="http://schemas.openxmlformats.org/officeDocument/2006/relationships" id="259" r:id="R7be780c99a23466c"/>
    <p:sldId xmlns:r="http://schemas.openxmlformats.org/officeDocument/2006/relationships" id="260" r:id="R186149af67c4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4956f517e48ba" /><Relationship Type="http://schemas.openxmlformats.org/officeDocument/2006/relationships/slide" Target="/ppt/slides/slide1.xml" Id="R5bbf6941230a40cf" /><Relationship Type="http://schemas.openxmlformats.org/officeDocument/2006/relationships/slide" Target="/ppt/slides/slide2.xml" Id="R2eaa61a656574147" /><Relationship Type="http://schemas.openxmlformats.org/officeDocument/2006/relationships/slide" Target="/ppt/slides/slide3.xml" Id="R17084387f3cc486f" /><Relationship Type="http://schemas.openxmlformats.org/officeDocument/2006/relationships/slide" Target="/ppt/slides/slide4.xml" Id="R7be780c99a23466c" /><Relationship Type="http://schemas.openxmlformats.org/officeDocument/2006/relationships/slide" Target="/ppt/slides/slide5.xml" Id="R186149af67c4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7f4ddd8d446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61c92306249ed" /><Relationship Type="http://schemas.openxmlformats.org/officeDocument/2006/relationships/theme" Target="/ppt/slideMasters/theme/theme1.xml" Id="Rbb37dff1abe04b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761c923062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8f82543f244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07baf82ff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b950eafdd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981347df948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78edcd881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