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f4e2f67c5c4b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a408706b4c4bdf"/>
  </p:sldMasterIdLst>
  <p:sldIdLst>
    <p:sldId xmlns:r="http://schemas.openxmlformats.org/officeDocument/2006/relationships" id="256" r:id="R88f0226f10144b1f"/>
    <p:sldId xmlns:r="http://schemas.openxmlformats.org/officeDocument/2006/relationships" id="257" r:id="R1e5e1e6ced784f6c"/>
    <p:sldId xmlns:r="http://schemas.openxmlformats.org/officeDocument/2006/relationships" id="258" r:id="Rd5d8af6f9aad4cbb"/>
    <p:sldId xmlns:r="http://schemas.openxmlformats.org/officeDocument/2006/relationships" id="259" r:id="R610a976a704a4289"/>
    <p:sldId xmlns:r="http://schemas.openxmlformats.org/officeDocument/2006/relationships" id="260" r:id="Re580d0eca748478a"/>
    <p:sldId xmlns:r="http://schemas.openxmlformats.org/officeDocument/2006/relationships" id="261" r:id="Rd8e60685740d4fab"/>
    <p:sldId xmlns:r="http://schemas.openxmlformats.org/officeDocument/2006/relationships" id="262" r:id="Ra6347ccdcafd4a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408706b4c4bdf" /><Relationship Type="http://schemas.openxmlformats.org/officeDocument/2006/relationships/slide" Target="/ppt/slides/slide1.xml" Id="R88f0226f10144b1f" /><Relationship Type="http://schemas.openxmlformats.org/officeDocument/2006/relationships/slide" Target="/ppt/slides/slide2.xml" Id="R1e5e1e6ced784f6c" /><Relationship Type="http://schemas.openxmlformats.org/officeDocument/2006/relationships/slide" Target="/ppt/slides/slide3.xml" Id="Rd5d8af6f9aad4cbb" /><Relationship Type="http://schemas.openxmlformats.org/officeDocument/2006/relationships/slide" Target="/ppt/slides/slide4.xml" Id="R610a976a704a4289" /><Relationship Type="http://schemas.openxmlformats.org/officeDocument/2006/relationships/slide" Target="/ppt/slides/slide5.xml" Id="Re580d0eca748478a" /><Relationship Type="http://schemas.openxmlformats.org/officeDocument/2006/relationships/slide" Target="/ppt/slides/slide6.xml" Id="Rd8e60685740d4fab" /><Relationship Type="http://schemas.openxmlformats.org/officeDocument/2006/relationships/slide" Target="/ppt/slides/slide7.xml" Id="Ra6347ccdcafd4a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ac3757f8342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a983315d44960" /><Relationship Type="http://schemas.openxmlformats.org/officeDocument/2006/relationships/theme" Target="/ppt/slideMasters/theme/theme1.xml" Id="Rc4cd61473fb4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ca983315d449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3f013210c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43d20f595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da4fef8c043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eab34f04a4e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0699e924945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55e954ddf4e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a59d52463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2 126 430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