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d85163891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f404e7d22044c1"/>
  </p:sldMasterIdLst>
  <p:sldIdLst>
    <p:sldId xmlns:r="http://schemas.openxmlformats.org/officeDocument/2006/relationships" id="256" r:id="R14d8b12bea2c4149"/>
    <p:sldId xmlns:r="http://schemas.openxmlformats.org/officeDocument/2006/relationships" id="257" r:id="R1719f98232084ba8"/>
    <p:sldId xmlns:r="http://schemas.openxmlformats.org/officeDocument/2006/relationships" id="258" r:id="Rcbd110382cd44b6e"/>
    <p:sldId xmlns:r="http://schemas.openxmlformats.org/officeDocument/2006/relationships" id="259" r:id="R4c5b9bba52a446ef"/>
    <p:sldId xmlns:r="http://schemas.openxmlformats.org/officeDocument/2006/relationships" id="260" r:id="R3b3c041557c142b6"/>
    <p:sldId xmlns:r="http://schemas.openxmlformats.org/officeDocument/2006/relationships" id="261" r:id="Rc9ff42dfb7af47ec"/>
    <p:sldId xmlns:r="http://schemas.openxmlformats.org/officeDocument/2006/relationships" id="262" r:id="Rc690bf387ceb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404e7d22044c1" /><Relationship Type="http://schemas.openxmlformats.org/officeDocument/2006/relationships/slide" Target="/ppt/slides/slide1.xml" Id="R14d8b12bea2c4149" /><Relationship Type="http://schemas.openxmlformats.org/officeDocument/2006/relationships/slide" Target="/ppt/slides/slide2.xml" Id="R1719f98232084ba8" /><Relationship Type="http://schemas.openxmlformats.org/officeDocument/2006/relationships/slide" Target="/ppt/slides/slide3.xml" Id="Rcbd110382cd44b6e" /><Relationship Type="http://schemas.openxmlformats.org/officeDocument/2006/relationships/slide" Target="/ppt/slides/slide4.xml" Id="R4c5b9bba52a446ef" /><Relationship Type="http://schemas.openxmlformats.org/officeDocument/2006/relationships/slide" Target="/ppt/slides/slide5.xml" Id="R3b3c041557c142b6" /><Relationship Type="http://schemas.openxmlformats.org/officeDocument/2006/relationships/slide" Target="/ppt/slides/slide6.xml" Id="Rc9ff42dfb7af47ec" /><Relationship Type="http://schemas.openxmlformats.org/officeDocument/2006/relationships/slide" Target="/ppt/slides/slide7.xml" Id="Rc690bf387ceb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14e9392af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7fa421d840ed" /><Relationship Type="http://schemas.openxmlformats.org/officeDocument/2006/relationships/theme" Target="/ppt/slideMasters/theme/theme1.xml" Id="R5eda3e57f1fe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97fa421d840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096dbad0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1d0c3840449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09a801d9a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9308f4f34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4bd13c79d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e997c49674e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98556052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VÅGÅ BOK OG LEKER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VÅGÅ BOK OG LEKER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2 599 140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1 385 884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LILLIAN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23 22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984 292 449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VÅGÅ BOK OG LEKER AS</a:t>
            </a:r>
          </a:p>
        </p:txBody>
      </p:sp>
    </p:spTree>
  </p:cSld>
  <p:clrMapOvr>
    <a:masterClrMapping xmlns:a="http://schemas.openxmlformats.org/drawingml/2006/main"/>
  </p:clrMapOvr>
</p:sld>
</file>