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09a18c909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9ce99ebb1449b2"/>
  </p:sldMasterIdLst>
  <p:sldIdLst>
    <p:sldId xmlns:r="http://schemas.openxmlformats.org/officeDocument/2006/relationships" id="256" r:id="R57f530af521d4975"/>
    <p:sldId xmlns:r="http://schemas.openxmlformats.org/officeDocument/2006/relationships" id="257" r:id="R0dad8ed915544120"/>
    <p:sldId xmlns:r="http://schemas.openxmlformats.org/officeDocument/2006/relationships" id="258" r:id="R35c56dc77a104e65"/>
    <p:sldId xmlns:r="http://schemas.openxmlformats.org/officeDocument/2006/relationships" id="259" r:id="Ra80ef24e0c7e4d30"/>
    <p:sldId xmlns:r="http://schemas.openxmlformats.org/officeDocument/2006/relationships" id="260" r:id="Re66e952890a7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ce99ebb1449b2" /><Relationship Type="http://schemas.openxmlformats.org/officeDocument/2006/relationships/slide" Target="/ppt/slides/slide1.xml" Id="R57f530af521d4975" /><Relationship Type="http://schemas.openxmlformats.org/officeDocument/2006/relationships/slide" Target="/ppt/slides/slide2.xml" Id="R0dad8ed915544120" /><Relationship Type="http://schemas.openxmlformats.org/officeDocument/2006/relationships/slide" Target="/ppt/slides/slide3.xml" Id="R35c56dc77a104e65" /><Relationship Type="http://schemas.openxmlformats.org/officeDocument/2006/relationships/slide" Target="/ppt/slides/slide4.xml" Id="Ra80ef24e0c7e4d30" /><Relationship Type="http://schemas.openxmlformats.org/officeDocument/2006/relationships/slide" Target="/ppt/slides/slide5.xml" Id="Re66e952890a7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475044495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206558a54dbf" /><Relationship Type="http://schemas.openxmlformats.org/officeDocument/2006/relationships/theme" Target="/ppt/slideMasters/theme/theme1.xml" Id="R90b249ab793f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c0206558a54d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6e150592b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b91196d71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005681831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cf3f2f61545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2ef02c5924d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VINDEREN REAL ESTATE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VINDEREN REAL ESTATE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984 243 049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