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4fcfa4d33f44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fc573d374547fa"/>
  </p:sldMasterIdLst>
  <p:sldIdLst>
    <p:sldId xmlns:r="http://schemas.openxmlformats.org/officeDocument/2006/relationships" id="256" r:id="R6c6f286a20094875"/>
    <p:sldId xmlns:r="http://schemas.openxmlformats.org/officeDocument/2006/relationships" id="257" r:id="Rce399f5716ca4808"/>
    <p:sldId xmlns:r="http://schemas.openxmlformats.org/officeDocument/2006/relationships" id="258" r:id="Rf1cf2b0595e7499d"/>
    <p:sldId xmlns:r="http://schemas.openxmlformats.org/officeDocument/2006/relationships" id="259" r:id="R2d5aa56933a94b27"/>
    <p:sldId xmlns:r="http://schemas.openxmlformats.org/officeDocument/2006/relationships" id="260" r:id="Rd336f459a33440d6"/>
    <p:sldId xmlns:r="http://schemas.openxmlformats.org/officeDocument/2006/relationships" id="261" r:id="Rc1b57e42459f4c1d"/>
    <p:sldId xmlns:r="http://schemas.openxmlformats.org/officeDocument/2006/relationships" id="262" r:id="R56f3a76df64940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c573d374547fa" /><Relationship Type="http://schemas.openxmlformats.org/officeDocument/2006/relationships/slide" Target="/ppt/slides/slide1.xml" Id="R6c6f286a20094875" /><Relationship Type="http://schemas.openxmlformats.org/officeDocument/2006/relationships/slide" Target="/ppt/slides/slide2.xml" Id="Rce399f5716ca4808" /><Relationship Type="http://schemas.openxmlformats.org/officeDocument/2006/relationships/slide" Target="/ppt/slides/slide3.xml" Id="Rf1cf2b0595e7499d" /><Relationship Type="http://schemas.openxmlformats.org/officeDocument/2006/relationships/slide" Target="/ppt/slides/slide4.xml" Id="R2d5aa56933a94b27" /><Relationship Type="http://schemas.openxmlformats.org/officeDocument/2006/relationships/slide" Target="/ppt/slides/slide5.xml" Id="Rd336f459a33440d6" /><Relationship Type="http://schemas.openxmlformats.org/officeDocument/2006/relationships/slide" Target="/ppt/slides/slide6.xml" Id="Rc1b57e42459f4c1d" /><Relationship Type="http://schemas.openxmlformats.org/officeDocument/2006/relationships/slide" Target="/ppt/slides/slide7.xml" Id="R56f3a76df64940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0727b21c414a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63cca21ae4a41" /><Relationship Type="http://schemas.openxmlformats.org/officeDocument/2006/relationships/theme" Target="/ppt/slideMasters/theme/theme1.xml" Id="R814138dbb0c741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f63cca21ae4a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13a2b8f2048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cf9316aed4b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8648516694e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85c9f0a314b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382ac879944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5019bab0044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22338858648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SENTER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−473 287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6 900 477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38 930 289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50 704 916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ASTRA NORGE AS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 REME AS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ASTRA NOVA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BRG Eiendom AS, Tangen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984 207 921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