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6541d2d25a41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fbf4ff8cd94dce"/>
  </p:sldMasterIdLst>
  <p:sldIdLst>
    <p:sldId xmlns:r="http://schemas.openxmlformats.org/officeDocument/2006/relationships" id="256" r:id="R197a0dca7b1b4488"/>
    <p:sldId xmlns:r="http://schemas.openxmlformats.org/officeDocument/2006/relationships" id="257" r:id="R62469f181f45459e"/>
    <p:sldId xmlns:r="http://schemas.openxmlformats.org/officeDocument/2006/relationships" id="258" r:id="R3613d50ab21e4083"/>
    <p:sldId xmlns:r="http://schemas.openxmlformats.org/officeDocument/2006/relationships" id="259" r:id="R3970d6df689f4b5a"/>
    <p:sldId xmlns:r="http://schemas.openxmlformats.org/officeDocument/2006/relationships" id="260" r:id="R9fdeb8ebf0f743c4"/>
    <p:sldId xmlns:r="http://schemas.openxmlformats.org/officeDocument/2006/relationships" id="261" r:id="Re7c1f34026fe4fb9"/>
    <p:sldId xmlns:r="http://schemas.openxmlformats.org/officeDocument/2006/relationships" id="262" r:id="R1f3422d2ebd144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bf4ff8cd94dce" /><Relationship Type="http://schemas.openxmlformats.org/officeDocument/2006/relationships/slide" Target="/ppt/slides/slide1.xml" Id="R197a0dca7b1b4488" /><Relationship Type="http://schemas.openxmlformats.org/officeDocument/2006/relationships/slide" Target="/ppt/slides/slide2.xml" Id="R62469f181f45459e" /><Relationship Type="http://schemas.openxmlformats.org/officeDocument/2006/relationships/slide" Target="/ppt/slides/slide3.xml" Id="R3613d50ab21e4083" /><Relationship Type="http://schemas.openxmlformats.org/officeDocument/2006/relationships/slide" Target="/ppt/slides/slide4.xml" Id="R3970d6df689f4b5a" /><Relationship Type="http://schemas.openxmlformats.org/officeDocument/2006/relationships/slide" Target="/ppt/slides/slide5.xml" Id="R9fdeb8ebf0f743c4" /><Relationship Type="http://schemas.openxmlformats.org/officeDocument/2006/relationships/slide" Target="/ppt/slides/slide6.xml" Id="Re7c1f34026fe4fb9" /><Relationship Type="http://schemas.openxmlformats.org/officeDocument/2006/relationships/slide" Target="/ppt/slides/slide7.xml" Id="R1f3422d2ebd144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3bf5a9d3a45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308223ba34d5b" /><Relationship Type="http://schemas.openxmlformats.org/officeDocument/2006/relationships/theme" Target="/ppt/slideMasters/theme/theme1.xml" Id="R2e8b8dfe4dac44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9308223ba34d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1c0f1d44f49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783bbc8a048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ead4d2bdc4e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233f7f81746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3201dcef74c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affbbabe042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179841a8545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FASADEPRODUKTER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FASADEPRODUKTER EIENDOM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8 526 396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6 585 968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33 384 874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66 086 917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 HOLDING 2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 –  19,0 %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20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984 200 218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