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6a063876e1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98a6d759354a8a"/>
  </p:sldMasterIdLst>
  <p:sldIdLst>
    <p:sldId xmlns:r="http://schemas.openxmlformats.org/officeDocument/2006/relationships" id="256" r:id="R3acbec8714544604"/>
    <p:sldId xmlns:r="http://schemas.openxmlformats.org/officeDocument/2006/relationships" id="257" r:id="R0305d3951fce4b2b"/>
    <p:sldId xmlns:r="http://schemas.openxmlformats.org/officeDocument/2006/relationships" id="258" r:id="Rd4224d0615874ddc"/>
    <p:sldId xmlns:r="http://schemas.openxmlformats.org/officeDocument/2006/relationships" id="259" r:id="R32323c51c9934bfa"/>
    <p:sldId xmlns:r="http://schemas.openxmlformats.org/officeDocument/2006/relationships" id="260" r:id="Ra93b4cf77f6545d6"/>
    <p:sldId xmlns:r="http://schemas.openxmlformats.org/officeDocument/2006/relationships" id="261" r:id="R93fd50f55a64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8a6d759354a8a" /><Relationship Type="http://schemas.openxmlformats.org/officeDocument/2006/relationships/slide" Target="/ppt/slides/slide1.xml" Id="R3acbec8714544604" /><Relationship Type="http://schemas.openxmlformats.org/officeDocument/2006/relationships/slide" Target="/ppt/slides/slide2.xml" Id="R0305d3951fce4b2b" /><Relationship Type="http://schemas.openxmlformats.org/officeDocument/2006/relationships/slide" Target="/ppt/slides/slide3.xml" Id="Rd4224d0615874ddc" /><Relationship Type="http://schemas.openxmlformats.org/officeDocument/2006/relationships/slide" Target="/ppt/slides/slide4.xml" Id="R32323c51c9934bfa" /><Relationship Type="http://schemas.openxmlformats.org/officeDocument/2006/relationships/slide" Target="/ppt/slides/slide5.xml" Id="Ra93b4cf77f6545d6" /><Relationship Type="http://schemas.openxmlformats.org/officeDocument/2006/relationships/slide" Target="/ppt/slides/slide6.xml" Id="R93fd50f55a64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7380d969643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a9798182d4928" /><Relationship Type="http://schemas.openxmlformats.org/officeDocument/2006/relationships/theme" Target="/ppt/slideMasters/theme/theme1.xml" Id="Rc46447be9e6541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da9798182d49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4f026924f49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76917e535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cdb01bc7445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189922266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11a1d20a47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fd38a238f4d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