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55c4a5e96e4b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a9b9ae52804b7f"/>
  </p:sldMasterIdLst>
  <p:sldIdLst>
    <p:sldId xmlns:r="http://schemas.openxmlformats.org/officeDocument/2006/relationships" id="256" r:id="Rab658152680c410f"/>
    <p:sldId xmlns:r="http://schemas.openxmlformats.org/officeDocument/2006/relationships" id="257" r:id="R50894483d30b4946"/>
    <p:sldId xmlns:r="http://schemas.openxmlformats.org/officeDocument/2006/relationships" id="258" r:id="R64b6164275bc4201"/>
    <p:sldId xmlns:r="http://schemas.openxmlformats.org/officeDocument/2006/relationships" id="259" r:id="R1cb2d85b23f84fbb"/>
    <p:sldId xmlns:r="http://schemas.openxmlformats.org/officeDocument/2006/relationships" id="260" r:id="R2012e3c0e59d47ee"/>
    <p:sldId xmlns:r="http://schemas.openxmlformats.org/officeDocument/2006/relationships" id="261" r:id="Rf08cf56c96084e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a9b9ae52804b7f" /><Relationship Type="http://schemas.openxmlformats.org/officeDocument/2006/relationships/slide" Target="/ppt/slides/slide1.xml" Id="Rab658152680c410f" /><Relationship Type="http://schemas.openxmlformats.org/officeDocument/2006/relationships/slide" Target="/ppt/slides/slide2.xml" Id="R50894483d30b4946" /><Relationship Type="http://schemas.openxmlformats.org/officeDocument/2006/relationships/slide" Target="/ppt/slides/slide3.xml" Id="R64b6164275bc4201" /><Relationship Type="http://schemas.openxmlformats.org/officeDocument/2006/relationships/slide" Target="/ppt/slides/slide4.xml" Id="R1cb2d85b23f84fbb" /><Relationship Type="http://schemas.openxmlformats.org/officeDocument/2006/relationships/slide" Target="/ppt/slides/slide5.xml" Id="R2012e3c0e59d47ee" /><Relationship Type="http://schemas.openxmlformats.org/officeDocument/2006/relationships/slide" Target="/ppt/slides/slide6.xml" Id="Rf08cf56c96084e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265e04adfd40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319294c45840fe" /><Relationship Type="http://schemas.openxmlformats.org/officeDocument/2006/relationships/theme" Target="/ppt/slideMasters/theme/theme1.xml" Id="Rf2eb955efb2246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319294c45840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b49bbcd8c842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e1a76a287248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86e52d4ebd48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b46b0ae69845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925d1af7d9401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b23351854847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SPORHUND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SPORHUND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SPORHUND CONSULT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SPORHUND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SPORHUND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SPORHUND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178 250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−15 976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−15 900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203 771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230 027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SPORHUND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984 133 421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SPORHUND CONSULT AS</a:t>
            </a:r>
          </a:p>
        </p:txBody>
      </p:sp>
    </p:spTree>
  </p:cSld>
  <p:clrMapOvr>
    <a:masterClrMapping xmlns:a="http://schemas.openxmlformats.org/drawingml/2006/main"/>
  </p:clrMapOvr>
</p:sld>
</file>