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164a951f7c4e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fe08c011164d0b"/>
  </p:sldMasterIdLst>
  <p:sldIdLst>
    <p:sldId xmlns:r="http://schemas.openxmlformats.org/officeDocument/2006/relationships" id="256" r:id="Rd845b9317256446e"/>
    <p:sldId xmlns:r="http://schemas.openxmlformats.org/officeDocument/2006/relationships" id="257" r:id="Rc78e8de897cf4542"/>
    <p:sldId xmlns:r="http://schemas.openxmlformats.org/officeDocument/2006/relationships" id="258" r:id="Rc392573824b34c55"/>
    <p:sldId xmlns:r="http://schemas.openxmlformats.org/officeDocument/2006/relationships" id="259" r:id="R3b0695212a2c4453"/>
    <p:sldId xmlns:r="http://schemas.openxmlformats.org/officeDocument/2006/relationships" id="260" r:id="R411022cf48bb4280"/>
    <p:sldId xmlns:r="http://schemas.openxmlformats.org/officeDocument/2006/relationships" id="261" r:id="R008dc7abc5524885"/>
    <p:sldId xmlns:r="http://schemas.openxmlformats.org/officeDocument/2006/relationships" id="262" r:id="R2e3085149faa4e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e08c011164d0b" /><Relationship Type="http://schemas.openxmlformats.org/officeDocument/2006/relationships/slide" Target="/ppt/slides/slide1.xml" Id="Rd845b9317256446e" /><Relationship Type="http://schemas.openxmlformats.org/officeDocument/2006/relationships/slide" Target="/ppt/slides/slide2.xml" Id="Rc78e8de897cf4542" /><Relationship Type="http://schemas.openxmlformats.org/officeDocument/2006/relationships/slide" Target="/ppt/slides/slide3.xml" Id="Rc392573824b34c55" /><Relationship Type="http://schemas.openxmlformats.org/officeDocument/2006/relationships/slide" Target="/ppt/slides/slide4.xml" Id="R3b0695212a2c4453" /><Relationship Type="http://schemas.openxmlformats.org/officeDocument/2006/relationships/slide" Target="/ppt/slides/slide5.xml" Id="R411022cf48bb4280" /><Relationship Type="http://schemas.openxmlformats.org/officeDocument/2006/relationships/slide" Target="/ppt/slides/slide6.xml" Id="R008dc7abc5524885" /><Relationship Type="http://schemas.openxmlformats.org/officeDocument/2006/relationships/slide" Target="/ppt/slides/slide7.xml" Id="R2e3085149faa4e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df4176a94b4c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1fec975d94168" /><Relationship Type="http://schemas.openxmlformats.org/officeDocument/2006/relationships/theme" Target="/ppt/slideMasters/theme/theme1.xml" Id="Raa0c0c84e88b45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21fec975d941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a1b042b354a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df364aba74a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efd9eb18942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b85a88bb44a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67fe7937e4d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af02f5d3b40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a077fc3074c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YACTHERS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YACTHERS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365 678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226 377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226 276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324 817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625 436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T-ZYM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Wilberg &amp; Akerhaugen AS, Prinsens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stemre@stemre.no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