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50d337fed441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7faa0e9a2e4c8f"/>
  </p:sldMasterIdLst>
  <p:sldIdLst>
    <p:sldId xmlns:r="http://schemas.openxmlformats.org/officeDocument/2006/relationships" id="256" r:id="R745ea74be75e41e5"/>
    <p:sldId xmlns:r="http://schemas.openxmlformats.org/officeDocument/2006/relationships" id="257" r:id="R05c7678f372e49cd"/>
    <p:sldId xmlns:r="http://schemas.openxmlformats.org/officeDocument/2006/relationships" id="258" r:id="Ra825e4f10e7b4db0"/>
    <p:sldId xmlns:r="http://schemas.openxmlformats.org/officeDocument/2006/relationships" id="259" r:id="Rcf8ec242358742ca"/>
    <p:sldId xmlns:r="http://schemas.openxmlformats.org/officeDocument/2006/relationships" id="260" r:id="R8cd108c1ec6d4b3a"/>
    <p:sldId xmlns:r="http://schemas.openxmlformats.org/officeDocument/2006/relationships" id="261" r:id="R3a551521218e481f"/>
    <p:sldId xmlns:r="http://schemas.openxmlformats.org/officeDocument/2006/relationships" id="262" r:id="R1a7dabfe06084f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faa0e9a2e4c8f" /><Relationship Type="http://schemas.openxmlformats.org/officeDocument/2006/relationships/slide" Target="/ppt/slides/slide1.xml" Id="R745ea74be75e41e5" /><Relationship Type="http://schemas.openxmlformats.org/officeDocument/2006/relationships/slide" Target="/ppt/slides/slide2.xml" Id="R05c7678f372e49cd" /><Relationship Type="http://schemas.openxmlformats.org/officeDocument/2006/relationships/slide" Target="/ppt/slides/slide3.xml" Id="Ra825e4f10e7b4db0" /><Relationship Type="http://schemas.openxmlformats.org/officeDocument/2006/relationships/slide" Target="/ppt/slides/slide4.xml" Id="Rcf8ec242358742ca" /><Relationship Type="http://schemas.openxmlformats.org/officeDocument/2006/relationships/slide" Target="/ppt/slides/slide5.xml" Id="R8cd108c1ec6d4b3a" /><Relationship Type="http://schemas.openxmlformats.org/officeDocument/2006/relationships/slide" Target="/ppt/slides/slide6.xml" Id="R3a551521218e481f" /><Relationship Type="http://schemas.openxmlformats.org/officeDocument/2006/relationships/slide" Target="/ppt/slides/slide7.xml" Id="R1a7dabfe06084f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13b2e880546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5fff6e2404b85" /><Relationship Type="http://schemas.openxmlformats.org/officeDocument/2006/relationships/theme" Target="/ppt/slideMasters/theme/theme1.xml" Id="Rc2c7a1643e6643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35fff6e2404b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36d1a358045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31554254f46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d9d50577a47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85a2fd04e4f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4804dbdd14d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54b0db3394c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a9014149846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NILSEN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32 622 924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989 810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834 582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5 801 796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11 996 502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TRULS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Gelertsens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1608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31 02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984 088 884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