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d27a3d94f746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1e3bd307bf4c74"/>
  </p:sldMasterIdLst>
  <p:sldIdLst>
    <p:sldId xmlns:r="http://schemas.openxmlformats.org/officeDocument/2006/relationships" id="256" r:id="R42e818569dae42a1"/>
    <p:sldId xmlns:r="http://schemas.openxmlformats.org/officeDocument/2006/relationships" id="257" r:id="Re317557ca01347ad"/>
    <p:sldId xmlns:r="http://schemas.openxmlformats.org/officeDocument/2006/relationships" id="258" r:id="R1cb11329e4074f2f"/>
    <p:sldId xmlns:r="http://schemas.openxmlformats.org/officeDocument/2006/relationships" id="259" r:id="R2c54c9825f9b4dff"/>
    <p:sldId xmlns:r="http://schemas.openxmlformats.org/officeDocument/2006/relationships" id="260" r:id="Rd5d7b0ec505742cc"/>
    <p:sldId xmlns:r="http://schemas.openxmlformats.org/officeDocument/2006/relationships" id="261" r:id="R9358de44d8e54126"/>
    <p:sldId xmlns:r="http://schemas.openxmlformats.org/officeDocument/2006/relationships" id="262" r:id="R856fa15bae2949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1e3bd307bf4c74" /><Relationship Type="http://schemas.openxmlformats.org/officeDocument/2006/relationships/slide" Target="/ppt/slides/slide1.xml" Id="R42e818569dae42a1" /><Relationship Type="http://schemas.openxmlformats.org/officeDocument/2006/relationships/slide" Target="/ppt/slides/slide2.xml" Id="Re317557ca01347ad" /><Relationship Type="http://schemas.openxmlformats.org/officeDocument/2006/relationships/slide" Target="/ppt/slides/slide3.xml" Id="R1cb11329e4074f2f" /><Relationship Type="http://schemas.openxmlformats.org/officeDocument/2006/relationships/slide" Target="/ppt/slides/slide4.xml" Id="R2c54c9825f9b4dff" /><Relationship Type="http://schemas.openxmlformats.org/officeDocument/2006/relationships/slide" Target="/ppt/slides/slide5.xml" Id="Rd5d7b0ec505742cc" /><Relationship Type="http://schemas.openxmlformats.org/officeDocument/2006/relationships/slide" Target="/ppt/slides/slide6.xml" Id="R9358de44d8e54126" /><Relationship Type="http://schemas.openxmlformats.org/officeDocument/2006/relationships/slide" Target="/ppt/slides/slide7.xml" Id="R856fa15bae2949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52091daf3741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902f132884011" /><Relationship Type="http://schemas.openxmlformats.org/officeDocument/2006/relationships/theme" Target="/ppt/slideMasters/theme/theme1.xml" Id="R94461fef169d4c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0902f1328840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2b848c51e4b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5bec9a1c341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d21ce4da646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aba276b3244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93e1c1a3445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b92c9888a45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6bfb17a3e4d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 CONSULT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8 518 036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14 555 518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EGIL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29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egil.nygard@start.no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