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27a1a019a04c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fed82ba53a44b4"/>
  </p:sldMasterIdLst>
  <p:sldIdLst>
    <p:sldId xmlns:r="http://schemas.openxmlformats.org/officeDocument/2006/relationships" id="256" r:id="Rf924669cd38e4ca6"/>
    <p:sldId xmlns:r="http://schemas.openxmlformats.org/officeDocument/2006/relationships" id="257" r:id="R951df74eabd94256"/>
    <p:sldId xmlns:r="http://schemas.openxmlformats.org/officeDocument/2006/relationships" id="258" r:id="Rcc5784d7fad146a8"/>
    <p:sldId xmlns:r="http://schemas.openxmlformats.org/officeDocument/2006/relationships" id="259" r:id="R63393be3c7984bec"/>
    <p:sldId xmlns:r="http://schemas.openxmlformats.org/officeDocument/2006/relationships" id="260" r:id="Rca2049e7e95f4376"/>
    <p:sldId xmlns:r="http://schemas.openxmlformats.org/officeDocument/2006/relationships" id="261" r:id="R683e0aaef5854c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fed82ba53a44b4" /><Relationship Type="http://schemas.openxmlformats.org/officeDocument/2006/relationships/slide" Target="/ppt/slides/slide1.xml" Id="Rf924669cd38e4ca6" /><Relationship Type="http://schemas.openxmlformats.org/officeDocument/2006/relationships/slide" Target="/ppt/slides/slide2.xml" Id="R951df74eabd94256" /><Relationship Type="http://schemas.openxmlformats.org/officeDocument/2006/relationships/slide" Target="/ppt/slides/slide3.xml" Id="Rcc5784d7fad146a8" /><Relationship Type="http://schemas.openxmlformats.org/officeDocument/2006/relationships/slide" Target="/ppt/slides/slide4.xml" Id="R63393be3c7984bec" /><Relationship Type="http://schemas.openxmlformats.org/officeDocument/2006/relationships/slide" Target="/ppt/slides/slide5.xml" Id="Rca2049e7e95f4376" /><Relationship Type="http://schemas.openxmlformats.org/officeDocument/2006/relationships/slide" Target="/ppt/slides/slide6.xml" Id="R683e0aaef5854c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227ac59824d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f0f48cb334d8e" /><Relationship Type="http://schemas.openxmlformats.org/officeDocument/2006/relationships/theme" Target="/ppt/slideMasters/theme/theme1.xml" Id="Rcfba36590e6b4d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3f0f48cb334d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c010737ae44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02353c21f42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2ec0a777e45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d821c39fb4d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bf1d13ffb4c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fe258a7f244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PROSESS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Rotene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29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egil.nygard@start.no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