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a27a1580743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51fee8af654007"/>
  </p:sldMasterIdLst>
  <p:sldIdLst>
    <p:sldId xmlns:r="http://schemas.openxmlformats.org/officeDocument/2006/relationships" id="256" r:id="R5abf8e6ef1e643f2"/>
    <p:sldId xmlns:r="http://schemas.openxmlformats.org/officeDocument/2006/relationships" id="257" r:id="R951be74720934cd0"/>
    <p:sldId xmlns:r="http://schemas.openxmlformats.org/officeDocument/2006/relationships" id="258" r:id="R3069f9800a4c441e"/>
    <p:sldId xmlns:r="http://schemas.openxmlformats.org/officeDocument/2006/relationships" id="259" r:id="R591346ec089c4704"/>
    <p:sldId xmlns:r="http://schemas.openxmlformats.org/officeDocument/2006/relationships" id="260" r:id="Rd92b9d0c319547a7"/>
    <p:sldId xmlns:r="http://schemas.openxmlformats.org/officeDocument/2006/relationships" id="261" r:id="R2b4b0dc17570439e"/>
    <p:sldId xmlns:r="http://schemas.openxmlformats.org/officeDocument/2006/relationships" id="262" r:id="R023aa5b7c142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1fee8af654007" /><Relationship Type="http://schemas.openxmlformats.org/officeDocument/2006/relationships/slide" Target="/ppt/slides/slide1.xml" Id="R5abf8e6ef1e643f2" /><Relationship Type="http://schemas.openxmlformats.org/officeDocument/2006/relationships/slide" Target="/ppt/slides/slide2.xml" Id="R951be74720934cd0" /><Relationship Type="http://schemas.openxmlformats.org/officeDocument/2006/relationships/slide" Target="/ppt/slides/slide3.xml" Id="R3069f9800a4c441e" /><Relationship Type="http://schemas.openxmlformats.org/officeDocument/2006/relationships/slide" Target="/ppt/slides/slide4.xml" Id="R591346ec089c4704" /><Relationship Type="http://schemas.openxmlformats.org/officeDocument/2006/relationships/slide" Target="/ppt/slides/slide5.xml" Id="Rd92b9d0c319547a7" /><Relationship Type="http://schemas.openxmlformats.org/officeDocument/2006/relationships/slide" Target="/ppt/slides/slide6.xml" Id="R2b4b0dc17570439e" /><Relationship Type="http://schemas.openxmlformats.org/officeDocument/2006/relationships/slide" Target="/ppt/slides/slide7.xml" Id="R023aa5b7c142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3cf4ab5f9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9cea3decb4bfd" /><Relationship Type="http://schemas.openxmlformats.org/officeDocument/2006/relationships/theme" Target="/ppt/slideMasters/theme/theme1.xml" Id="Rcc6fff6085f444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39cea3decb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82441ee0a46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024771c4c43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aaec59d4244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b065122c8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727f471e74b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f990c0a7f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6e5ef3ebc45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