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f270518b8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a5ec89ef1499a"/>
  </p:sldMasterIdLst>
  <p:sldIdLst>
    <p:sldId xmlns:r="http://schemas.openxmlformats.org/officeDocument/2006/relationships" id="256" r:id="R1036333106f84cf9"/>
    <p:sldId xmlns:r="http://schemas.openxmlformats.org/officeDocument/2006/relationships" id="257" r:id="R80f02a723cc549de"/>
    <p:sldId xmlns:r="http://schemas.openxmlformats.org/officeDocument/2006/relationships" id="258" r:id="R7fad29c90bde4121"/>
    <p:sldId xmlns:r="http://schemas.openxmlformats.org/officeDocument/2006/relationships" id="259" r:id="Rd48944cb6b2c41f1"/>
    <p:sldId xmlns:r="http://schemas.openxmlformats.org/officeDocument/2006/relationships" id="260" r:id="Rc1fa3063dde64f16"/>
    <p:sldId xmlns:r="http://schemas.openxmlformats.org/officeDocument/2006/relationships" id="261" r:id="Re5c605c60c4145ff"/>
    <p:sldId xmlns:r="http://schemas.openxmlformats.org/officeDocument/2006/relationships" id="262" r:id="R22c816b73d2a49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a5ec89ef1499a" /><Relationship Type="http://schemas.openxmlformats.org/officeDocument/2006/relationships/slide" Target="/ppt/slides/slide1.xml" Id="R1036333106f84cf9" /><Relationship Type="http://schemas.openxmlformats.org/officeDocument/2006/relationships/slide" Target="/ppt/slides/slide2.xml" Id="R80f02a723cc549de" /><Relationship Type="http://schemas.openxmlformats.org/officeDocument/2006/relationships/slide" Target="/ppt/slides/slide3.xml" Id="R7fad29c90bde4121" /><Relationship Type="http://schemas.openxmlformats.org/officeDocument/2006/relationships/slide" Target="/ppt/slides/slide4.xml" Id="Rd48944cb6b2c41f1" /><Relationship Type="http://schemas.openxmlformats.org/officeDocument/2006/relationships/slide" Target="/ppt/slides/slide5.xml" Id="Rc1fa3063dde64f16" /><Relationship Type="http://schemas.openxmlformats.org/officeDocument/2006/relationships/slide" Target="/ppt/slides/slide6.xml" Id="Re5c605c60c4145ff" /><Relationship Type="http://schemas.openxmlformats.org/officeDocument/2006/relationships/slide" Target="/ppt/slides/slide7.xml" Id="R22c816b73d2a49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7d299bff0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4dcb5b4894ab9" /><Relationship Type="http://schemas.openxmlformats.org/officeDocument/2006/relationships/theme" Target="/ppt/slideMasters/theme/theme1.xml" Id="R90e22b55442c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4dcb5b489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18cac28a8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d2eebc60945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9c0f75431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eba50d78a43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5427552d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3bf89b6e2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1016ea22d44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PEDERSENS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PEDERSENS REGNSKAPSKONTOR AS ble etablert [år] og holder til i Rygge.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7 622 461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4 549 938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OLE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ÅSE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1580 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23 55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post@pedersen-regnskap.no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www.pedersen-regnskap.no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PEDERSENS REGNSKAPSKONTOR AS</a:t>
            </a:r>
          </a:p>
        </p:txBody>
      </p:sp>
    </p:spTree>
  </p:cSld>
  <p:clrMapOvr>
    <a:masterClrMapping xmlns:a="http://schemas.openxmlformats.org/drawingml/2006/main"/>
  </p:clrMapOvr>
</p:sld>
</file>