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d1f644699846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cd76e930bc4dea"/>
  </p:sldMasterIdLst>
  <p:sldIdLst>
    <p:sldId xmlns:r="http://schemas.openxmlformats.org/officeDocument/2006/relationships" id="256" r:id="R1744360242cc431a"/>
    <p:sldId xmlns:r="http://schemas.openxmlformats.org/officeDocument/2006/relationships" id="257" r:id="Rdc5340aca2c0413e"/>
    <p:sldId xmlns:r="http://schemas.openxmlformats.org/officeDocument/2006/relationships" id="258" r:id="Rd233a7e0da3547da"/>
    <p:sldId xmlns:r="http://schemas.openxmlformats.org/officeDocument/2006/relationships" id="259" r:id="Rb8af4935dae24c5e"/>
    <p:sldId xmlns:r="http://schemas.openxmlformats.org/officeDocument/2006/relationships" id="260" r:id="R72a723265277454c"/>
    <p:sldId xmlns:r="http://schemas.openxmlformats.org/officeDocument/2006/relationships" id="261" r:id="Ra4c232487f724cef"/>
    <p:sldId xmlns:r="http://schemas.openxmlformats.org/officeDocument/2006/relationships" id="262" r:id="R687e6469fd1940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cd76e930bc4dea" /><Relationship Type="http://schemas.openxmlformats.org/officeDocument/2006/relationships/slide" Target="/ppt/slides/slide1.xml" Id="R1744360242cc431a" /><Relationship Type="http://schemas.openxmlformats.org/officeDocument/2006/relationships/slide" Target="/ppt/slides/slide2.xml" Id="Rdc5340aca2c0413e" /><Relationship Type="http://schemas.openxmlformats.org/officeDocument/2006/relationships/slide" Target="/ppt/slides/slide3.xml" Id="Rd233a7e0da3547da" /><Relationship Type="http://schemas.openxmlformats.org/officeDocument/2006/relationships/slide" Target="/ppt/slides/slide4.xml" Id="Rb8af4935dae24c5e" /><Relationship Type="http://schemas.openxmlformats.org/officeDocument/2006/relationships/slide" Target="/ppt/slides/slide5.xml" Id="R72a723265277454c" /><Relationship Type="http://schemas.openxmlformats.org/officeDocument/2006/relationships/slide" Target="/ppt/slides/slide6.xml" Id="Ra4c232487f724cef" /><Relationship Type="http://schemas.openxmlformats.org/officeDocument/2006/relationships/slide" Target="/ppt/slides/slide7.xml" Id="R687e6469fd1940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0cb1c5893541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cafcc98a3477e" /><Relationship Type="http://schemas.openxmlformats.org/officeDocument/2006/relationships/theme" Target="/ppt/slideMasters/theme/theme1.xml" Id="Rbd523140f12247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0cafcc98a347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efbfbd8ac47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3450b589347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824cdcf0940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0a3dc0d7846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0f8a2c1d114f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ca6ee253b42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59e4c8da447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NINVEST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−174 605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5 502 757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111 517 632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115 517 632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AASHILD NITTER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GUNHILD NITTER SCHIELDROP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NITTER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SIGRUN KARIN NITTER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Borggata 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41 03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onitter@online.no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984 049 331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NINVEST AS</a:t>
            </a:r>
          </a:p>
        </p:txBody>
      </p:sp>
    </p:spTree>
  </p:cSld>
  <p:clrMapOvr>
    <a:masterClrMapping xmlns:a="http://schemas.openxmlformats.org/drawingml/2006/main"/>
  </p:clrMapOvr>
</p:sld>
</file>