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446b98807964fb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72f968bf8a547c5"/>
  </p:sldMasterIdLst>
  <p:sldIdLst>
    <p:sldId xmlns:r="http://schemas.openxmlformats.org/officeDocument/2006/relationships" id="256" r:id="Rfba88d1c2b43469f"/>
    <p:sldId xmlns:r="http://schemas.openxmlformats.org/officeDocument/2006/relationships" id="257" r:id="R4759835c8e12465d"/>
    <p:sldId xmlns:r="http://schemas.openxmlformats.org/officeDocument/2006/relationships" id="258" r:id="R8f43d0c62ae34184"/>
    <p:sldId xmlns:r="http://schemas.openxmlformats.org/officeDocument/2006/relationships" id="259" r:id="R4ae37df43b2b445f"/>
    <p:sldId xmlns:r="http://schemas.openxmlformats.org/officeDocument/2006/relationships" id="260" r:id="R971561d5a65e4595"/>
    <p:sldId xmlns:r="http://schemas.openxmlformats.org/officeDocument/2006/relationships" id="261" r:id="Ra40bfedfa1fb41b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72f968bf8a547c5" /><Relationship Type="http://schemas.openxmlformats.org/officeDocument/2006/relationships/slide" Target="/ppt/slides/slide1.xml" Id="Rfba88d1c2b43469f" /><Relationship Type="http://schemas.openxmlformats.org/officeDocument/2006/relationships/slide" Target="/ppt/slides/slide2.xml" Id="R4759835c8e12465d" /><Relationship Type="http://schemas.openxmlformats.org/officeDocument/2006/relationships/slide" Target="/ppt/slides/slide3.xml" Id="R8f43d0c62ae34184" /><Relationship Type="http://schemas.openxmlformats.org/officeDocument/2006/relationships/slide" Target="/ppt/slides/slide4.xml" Id="R4ae37df43b2b445f" /><Relationship Type="http://schemas.openxmlformats.org/officeDocument/2006/relationships/slide" Target="/ppt/slides/slide5.xml" Id="R971561d5a65e4595" /><Relationship Type="http://schemas.openxmlformats.org/officeDocument/2006/relationships/slide" Target="/ppt/slides/slide6.xml" Id="Ra40bfedfa1fb41b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ace76f4ce9748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422ba58ea341b9" /><Relationship Type="http://schemas.openxmlformats.org/officeDocument/2006/relationships/theme" Target="/ppt/slideMasters/theme/theme1.xml" Id="Recb9cb10fe7f4c9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c422ba58ea341b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88287e4b544e9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f3ceb5cb304e7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14c273896045a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c550cab6be454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796468429f468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2bf4b0fc71467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 G OTTERSLAND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G OTTERSLAND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 G OTTERSLAND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G OTTERSLAND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G OTTERSLAND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G OTTERSLAND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2018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−404 733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83 684 448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910 006 256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2 104 536 645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G OTTERSLAND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984 046 413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G OTTERSLAND AS</a:t>
            </a:r>
          </a:p>
        </p:txBody>
      </p:sp>
    </p:spTree>
  </p:cSld>
  <p:clrMapOvr>
    <a:masterClrMapping xmlns:a="http://schemas.openxmlformats.org/drawingml/2006/main"/>
  </p:clrMapOvr>
</p:sld>
</file>