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1b51e988572432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ba7ce655dde4b1a"/>
  </p:sldMasterIdLst>
  <p:sldIdLst>
    <p:sldId xmlns:r="http://schemas.openxmlformats.org/officeDocument/2006/relationships" id="256" r:id="Re5ca186b73fe4f82"/>
    <p:sldId xmlns:r="http://schemas.openxmlformats.org/officeDocument/2006/relationships" id="257" r:id="Rdaf33456240147e9"/>
    <p:sldId xmlns:r="http://schemas.openxmlformats.org/officeDocument/2006/relationships" id="258" r:id="R4eff717a3f13446a"/>
    <p:sldId xmlns:r="http://schemas.openxmlformats.org/officeDocument/2006/relationships" id="259" r:id="Rcd3988c4f3fc4482"/>
    <p:sldId xmlns:r="http://schemas.openxmlformats.org/officeDocument/2006/relationships" id="260" r:id="Re44768ed075840f2"/>
    <p:sldId xmlns:r="http://schemas.openxmlformats.org/officeDocument/2006/relationships" id="261" r:id="R7a2d7a52c3b848e1"/>
    <p:sldId xmlns:r="http://schemas.openxmlformats.org/officeDocument/2006/relationships" id="262" r:id="R6123a1d34f9b42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a7ce655dde4b1a" /><Relationship Type="http://schemas.openxmlformats.org/officeDocument/2006/relationships/slide" Target="/ppt/slides/slide1.xml" Id="Re5ca186b73fe4f82" /><Relationship Type="http://schemas.openxmlformats.org/officeDocument/2006/relationships/slide" Target="/ppt/slides/slide2.xml" Id="Rdaf33456240147e9" /><Relationship Type="http://schemas.openxmlformats.org/officeDocument/2006/relationships/slide" Target="/ppt/slides/slide3.xml" Id="R4eff717a3f13446a" /><Relationship Type="http://schemas.openxmlformats.org/officeDocument/2006/relationships/slide" Target="/ppt/slides/slide4.xml" Id="Rcd3988c4f3fc4482" /><Relationship Type="http://schemas.openxmlformats.org/officeDocument/2006/relationships/slide" Target="/ppt/slides/slide5.xml" Id="Re44768ed075840f2" /><Relationship Type="http://schemas.openxmlformats.org/officeDocument/2006/relationships/slide" Target="/ppt/slides/slide6.xml" Id="R7a2d7a52c3b848e1" /><Relationship Type="http://schemas.openxmlformats.org/officeDocument/2006/relationships/slide" Target="/ppt/slides/slide7.xml" Id="R6123a1d34f9b42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dbe064e912404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2bfca4390f40ee" /><Relationship Type="http://schemas.openxmlformats.org/officeDocument/2006/relationships/theme" Target="/ppt/slideMasters/theme/theme1.xml" Id="R4f36c454ec7a4a3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2bfca4390f40e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4bbba8198d4f6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86e25e64d64e3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83274836414eb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a6797cb6b5413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ff7f096b9a4bd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28675871b5423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f3f3c5303441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REPSTAD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REPSTAD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REPSTAD AS ble etablert [år] og holder til i Søgne.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REPSTAD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REPSTAD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REPSTAD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241 100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−1 333 432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1 477 144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47 450 347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53 121 313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REPSTAD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REPSTAD ARNSTEIN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REPSTAD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Birkedalsveien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4640 Søgne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05 39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firmapost@repstad.no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984 046 243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REPSTAD AS</a:t>
            </a:r>
          </a:p>
        </p:txBody>
      </p:sp>
    </p:spTree>
  </p:cSld>
  <p:clrMapOvr>
    <a:masterClrMapping xmlns:a="http://schemas.openxmlformats.org/drawingml/2006/main"/>
  </p:clrMapOvr>
</p:sld>
</file>