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c4d8c7b51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9faa46019499b"/>
  </p:sldMasterIdLst>
  <p:sldIdLst>
    <p:sldId xmlns:r="http://schemas.openxmlformats.org/officeDocument/2006/relationships" id="256" r:id="Reecf35293ee14a4a"/>
    <p:sldId xmlns:r="http://schemas.openxmlformats.org/officeDocument/2006/relationships" id="257" r:id="R6aea3a17dacf4efc"/>
    <p:sldId xmlns:r="http://schemas.openxmlformats.org/officeDocument/2006/relationships" id="258" r:id="Rc5420d03c82d46e6"/>
    <p:sldId xmlns:r="http://schemas.openxmlformats.org/officeDocument/2006/relationships" id="259" r:id="Rd68afeb3bc114038"/>
    <p:sldId xmlns:r="http://schemas.openxmlformats.org/officeDocument/2006/relationships" id="260" r:id="R858b88ee971a4c70"/>
    <p:sldId xmlns:r="http://schemas.openxmlformats.org/officeDocument/2006/relationships" id="261" r:id="R2544c5e318874456"/>
    <p:sldId xmlns:r="http://schemas.openxmlformats.org/officeDocument/2006/relationships" id="262" r:id="R22b786ea6fd6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9faa46019499b" /><Relationship Type="http://schemas.openxmlformats.org/officeDocument/2006/relationships/slide" Target="/ppt/slides/slide1.xml" Id="Reecf35293ee14a4a" /><Relationship Type="http://schemas.openxmlformats.org/officeDocument/2006/relationships/slide" Target="/ppt/slides/slide2.xml" Id="R6aea3a17dacf4efc" /><Relationship Type="http://schemas.openxmlformats.org/officeDocument/2006/relationships/slide" Target="/ppt/slides/slide3.xml" Id="Rc5420d03c82d46e6" /><Relationship Type="http://schemas.openxmlformats.org/officeDocument/2006/relationships/slide" Target="/ppt/slides/slide4.xml" Id="Rd68afeb3bc114038" /><Relationship Type="http://schemas.openxmlformats.org/officeDocument/2006/relationships/slide" Target="/ppt/slides/slide5.xml" Id="R858b88ee971a4c70" /><Relationship Type="http://schemas.openxmlformats.org/officeDocument/2006/relationships/slide" Target="/ppt/slides/slide6.xml" Id="R2544c5e318874456" /><Relationship Type="http://schemas.openxmlformats.org/officeDocument/2006/relationships/slide" Target="/ppt/slides/slide7.xml" Id="R22b786ea6fd6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eeab69988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fc4d260ef4699" /><Relationship Type="http://schemas.openxmlformats.org/officeDocument/2006/relationships/theme" Target="/ppt/slideMasters/theme/theme1.xml" Id="R8d1515465406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fc4d260ef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8099970d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4364fa977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e999ade8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0fd9c0d444a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54080b64b42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668c26e51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990ee7027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SEMB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55 063 474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99 094 105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137 852 362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SEMB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Dpend Eiendom AS, Strømsø torg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SEMB HOLDING AS</a:t>
            </a:r>
          </a:p>
        </p:txBody>
      </p:sp>
    </p:spTree>
  </p:cSld>
  <p:clrMapOvr>
    <a:masterClrMapping xmlns:a="http://schemas.openxmlformats.org/drawingml/2006/main"/>
  </p:clrMapOvr>
</p:sld>
</file>