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0619326f53a4e4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7a5051f2e8e45c7"/>
  </p:sldMasterIdLst>
  <p:sldIdLst>
    <p:sldId xmlns:r="http://schemas.openxmlformats.org/officeDocument/2006/relationships" id="256" r:id="R1bcd7a102ea74899"/>
    <p:sldId xmlns:r="http://schemas.openxmlformats.org/officeDocument/2006/relationships" id="257" r:id="R223fd8629d8a47d3"/>
    <p:sldId xmlns:r="http://schemas.openxmlformats.org/officeDocument/2006/relationships" id="258" r:id="R4a4fb3f34c234ec7"/>
    <p:sldId xmlns:r="http://schemas.openxmlformats.org/officeDocument/2006/relationships" id="259" r:id="Rcd5c0a9de9674aeb"/>
    <p:sldId xmlns:r="http://schemas.openxmlformats.org/officeDocument/2006/relationships" id="260" r:id="R09a3a60a37a2448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7a5051f2e8e45c7" /><Relationship Type="http://schemas.openxmlformats.org/officeDocument/2006/relationships/slide" Target="/ppt/slides/slide1.xml" Id="R1bcd7a102ea74899" /><Relationship Type="http://schemas.openxmlformats.org/officeDocument/2006/relationships/slide" Target="/ppt/slides/slide2.xml" Id="R223fd8629d8a47d3" /><Relationship Type="http://schemas.openxmlformats.org/officeDocument/2006/relationships/slide" Target="/ppt/slides/slide3.xml" Id="R4a4fb3f34c234ec7" /><Relationship Type="http://schemas.openxmlformats.org/officeDocument/2006/relationships/slide" Target="/ppt/slides/slide4.xml" Id="Rcd5c0a9de9674aeb" /><Relationship Type="http://schemas.openxmlformats.org/officeDocument/2006/relationships/slide" Target="/ppt/slides/slide5.xml" Id="R09a3a60a37a2448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a6375cee3d1491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a5677316b54aaa" /><Relationship Type="http://schemas.openxmlformats.org/officeDocument/2006/relationships/theme" Target="/ppt/slideMasters/theme/theme1.xml" Id="R077df1fadfe5416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ca5677316b54aa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9ec5f9bbb04e1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1565844a294d4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51c4f8f52748e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2a2bc9f4a7486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1002a48b6e4cb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RIIS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RIIS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RIIS INVEST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RIIS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RIIS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RIIS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984 031 149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RIIS INVEST AS</a:t>
            </a:r>
          </a:p>
        </p:txBody>
      </p:sp>
    </p:spTree>
  </p:cSld>
  <p:clrMapOvr>
    <a:masterClrMapping xmlns:a="http://schemas.openxmlformats.org/drawingml/2006/main"/>
  </p:clrMapOvr>
</p:sld>
</file>