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2663519b1448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1f76cc5d8d4b0d"/>
  </p:sldMasterIdLst>
  <p:sldIdLst>
    <p:sldId xmlns:r="http://schemas.openxmlformats.org/officeDocument/2006/relationships" id="256" r:id="R19d8a3bcdcab4cb3"/>
    <p:sldId xmlns:r="http://schemas.openxmlformats.org/officeDocument/2006/relationships" id="257" r:id="Rb00f490499a64109"/>
    <p:sldId xmlns:r="http://schemas.openxmlformats.org/officeDocument/2006/relationships" id="258" r:id="Rda11b6ee050c43d2"/>
    <p:sldId xmlns:r="http://schemas.openxmlformats.org/officeDocument/2006/relationships" id="259" r:id="R10329e73693e4abe"/>
    <p:sldId xmlns:r="http://schemas.openxmlformats.org/officeDocument/2006/relationships" id="260" r:id="Rf9f22daa8f5045e4"/>
    <p:sldId xmlns:r="http://schemas.openxmlformats.org/officeDocument/2006/relationships" id="261" r:id="R6d94152138794ed8"/>
    <p:sldId xmlns:r="http://schemas.openxmlformats.org/officeDocument/2006/relationships" id="262" r:id="R886735265e2b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1f76cc5d8d4b0d" /><Relationship Type="http://schemas.openxmlformats.org/officeDocument/2006/relationships/slide" Target="/ppt/slides/slide1.xml" Id="R19d8a3bcdcab4cb3" /><Relationship Type="http://schemas.openxmlformats.org/officeDocument/2006/relationships/slide" Target="/ppt/slides/slide2.xml" Id="Rb00f490499a64109" /><Relationship Type="http://schemas.openxmlformats.org/officeDocument/2006/relationships/slide" Target="/ppt/slides/slide3.xml" Id="Rda11b6ee050c43d2" /><Relationship Type="http://schemas.openxmlformats.org/officeDocument/2006/relationships/slide" Target="/ppt/slides/slide4.xml" Id="R10329e73693e4abe" /><Relationship Type="http://schemas.openxmlformats.org/officeDocument/2006/relationships/slide" Target="/ppt/slides/slide5.xml" Id="Rf9f22daa8f5045e4" /><Relationship Type="http://schemas.openxmlformats.org/officeDocument/2006/relationships/slide" Target="/ppt/slides/slide6.xml" Id="R6d94152138794ed8" /><Relationship Type="http://schemas.openxmlformats.org/officeDocument/2006/relationships/slide" Target="/ppt/slides/slide7.xml" Id="R886735265e2b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b0a35772b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1cd0137a44d05" /><Relationship Type="http://schemas.openxmlformats.org/officeDocument/2006/relationships/theme" Target="/ppt/slideMasters/theme/theme1.xml" Id="R153740c53876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f1cd0137a44d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86bb994db47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14aedb4a849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0336312004a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c1b19ef6142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899d2bce343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72ab011ee46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3b194fc314d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HEGGSTADMOEN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HEGGSTADMOEN EIENDOM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87 433 363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−2 548 084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47 955 333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99 113 647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Heggstadmoen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54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trvgruppen.no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HEGGSTADMOEN EIENDOM AS</a:t>
            </a:r>
          </a:p>
        </p:txBody>
      </p:sp>
    </p:spTree>
  </p:cSld>
  <p:clrMapOvr>
    <a:masterClrMapping xmlns:a="http://schemas.openxmlformats.org/drawingml/2006/main"/>
  </p:clrMapOvr>
</p:sld>
</file>