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b463226c6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b2a6c45ed4441"/>
  </p:sldMasterIdLst>
  <p:sldIdLst>
    <p:sldId xmlns:r="http://schemas.openxmlformats.org/officeDocument/2006/relationships" id="256" r:id="R02180ab53d6f47d5"/>
    <p:sldId xmlns:r="http://schemas.openxmlformats.org/officeDocument/2006/relationships" id="257" r:id="Rdc607cb0a3ea49fa"/>
    <p:sldId xmlns:r="http://schemas.openxmlformats.org/officeDocument/2006/relationships" id="258" r:id="R2489393aef504e8f"/>
    <p:sldId xmlns:r="http://schemas.openxmlformats.org/officeDocument/2006/relationships" id="259" r:id="R7681dd290a1844c4"/>
    <p:sldId xmlns:r="http://schemas.openxmlformats.org/officeDocument/2006/relationships" id="260" r:id="R9474e08075cd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b2a6c45ed4441" /><Relationship Type="http://schemas.openxmlformats.org/officeDocument/2006/relationships/slide" Target="/ppt/slides/slide1.xml" Id="R02180ab53d6f47d5" /><Relationship Type="http://schemas.openxmlformats.org/officeDocument/2006/relationships/slide" Target="/ppt/slides/slide2.xml" Id="Rdc607cb0a3ea49fa" /><Relationship Type="http://schemas.openxmlformats.org/officeDocument/2006/relationships/slide" Target="/ppt/slides/slide3.xml" Id="R2489393aef504e8f" /><Relationship Type="http://schemas.openxmlformats.org/officeDocument/2006/relationships/slide" Target="/ppt/slides/slide4.xml" Id="R7681dd290a1844c4" /><Relationship Type="http://schemas.openxmlformats.org/officeDocument/2006/relationships/slide" Target="/ppt/slides/slide5.xml" Id="R9474e08075cd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5348cf824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e89415214fe1" /><Relationship Type="http://schemas.openxmlformats.org/officeDocument/2006/relationships/theme" Target="/ppt/slideMasters/theme/theme1.xml" Id="Rf892baa0e024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fe8941521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9f575a2e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e7b2a8b7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cf33a7ad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26f1db9a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82711261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