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525726184146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2be5875948483d"/>
  </p:sldMasterIdLst>
  <p:sldIdLst>
    <p:sldId xmlns:r="http://schemas.openxmlformats.org/officeDocument/2006/relationships" id="256" r:id="R02717e2ef99c459a"/>
    <p:sldId xmlns:r="http://schemas.openxmlformats.org/officeDocument/2006/relationships" id="257" r:id="R0efac83241aa4110"/>
    <p:sldId xmlns:r="http://schemas.openxmlformats.org/officeDocument/2006/relationships" id="258" r:id="R47784f42ec50400a"/>
    <p:sldId xmlns:r="http://schemas.openxmlformats.org/officeDocument/2006/relationships" id="259" r:id="Radeabf3f40fb4b71"/>
    <p:sldId xmlns:r="http://schemas.openxmlformats.org/officeDocument/2006/relationships" id="260" r:id="Rc78b21e2525b41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2be5875948483d" /><Relationship Type="http://schemas.openxmlformats.org/officeDocument/2006/relationships/slide" Target="/ppt/slides/slide1.xml" Id="R02717e2ef99c459a" /><Relationship Type="http://schemas.openxmlformats.org/officeDocument/2006/relationships/slide" Target="/ppt/slides/slide2.xml" Id="R0efac83241aa4110" /><Relationship Type="http://schemas.openxmlformats.org/officeDocument/2006/relationships/slide" Target="/ppt/slides/slide3.xml" Id="R47784f42ec50400a" /><Relationship Type="http://schemas.openxmlformats.org/officeDocument/2006/relationships/slide" Target="/ppt/slides/slide4.xml" Id="Radeabf3f40fb4b71" /><Relationship Type="http://schemas.openxmlformats.org/officeDocument/2006/relationships/slide" Target="/ppt/slides/slide5.xml" Id="Rc78b21e2525b41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edd45724374c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a39f0b1e34158" /><Relationship Type="http://schemas.openxmlformats.org/officeDocument/2006/relationships/theme" Target="/ppt/slideMasters/theme/theme1.xml" Id="R2b15a731a7534b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9a39f0b1e341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97ca7964142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a994ce67d45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87d1e8abe4f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607121a494e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4fefe1b2140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OG ROGALAND SKIKRETS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OG ROGALAND SKIKRETS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 OG ROGALAND SKIKRETS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OG ROGALAND SKIKRETS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OG ROGALAND SKIKRETS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OG ROGALAND SKIKRETS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Arendal Idrettspark Sør Amfi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4848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06 08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ars@skiforbundet.no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www.skiforbundet.no/ars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983 987 613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OG ROGALAND SKIKRETS</a:t>
            </a:r>
          </a:p>
        </p:txBody>
      </p:sp>
    </p:spTree>
  </p:cSld>
  <p:clrMapOvr>
    <a:masterClrMapping xmlns:a="http://schemas.openxmlformats.org/drawingml/2006/main"/>
  </p:clrMapOvr>
</p:sld>
</file>