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f2ab07572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0026787af342de"/>
  </p:sldMasterIdLst>
  <p:sldIdLst>
    <p:sldId xmlns:r="http://schemas.openxmlformats.org/officeDocument/2006/relationships" id="256" r:id="R27ccb92806eb478b"/>
    <p:sldId xmlns:r="http://schemas.openxmlformats.org/officeDocument/2006/relationships" id="257" r:id="R1160e2e61c7f45be"/>
    <p:sldId xmlns:r="http://schemas.openxmlformats.org/officeDocument/2006/relationships" id="258" r:id="R95ed9673c5244570"/>
    <p:sldId xmlns:r="http://schemas.openxmlformats.org/officeDocument/2006/relationships" id="259" r:id="R63f31e8798744af0"/>
    <p:sldId xmlns:r="http://schemas.openxmlformats.org/officeDocument/2006/relationships" id="260" r:id="R550d1c03e9e740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026787af342de" /><Relationship Type="http://schemas.openxmlformats.org/officeDocument/2006/relationships/slide" Target="/ppt/slides/slide1.xml" Id="R27ccb92806eb478b" /><Relationship Type="http://schemas.openxmlformats.org/officeDocument/2006/relationships/slide" Target="/ppt/slides/slide2.xml" Id="R1160e2e61c7f45be" /><Relationship Type="http://schemas.openxmlformats.org/officeDocument/2006/relationships/slide" Target="/ppt/slides/slide3.xml" Id="R95ed9673c5244570" /><Relationship Type="http://schemas.openxmlformats.org/officeDocument/2006/relationships/slide" Target="/ppt/slides/slide4.xml" Id="R63f31e8798744af0" /><Relationship Type="http://schemas.openxmlformats.org/officeDocument/2006/relationships/slide" Target="/ppt/slides/slide5.xml" Id="R550d1c03e9e740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f86638cad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87bb6d144db1" /><Relationship Type="http://schemas.openxmlformats.org/officeDocument/2006/relationships/theme" Target="/ppt/slideMasters/theme/theme1.xml" Id="R06ef1fe87243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4987bb6d144d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53b31bb09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c1ed5d851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db1bb0714d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7f9605b29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3c490a1c7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JUBA - OSLO OG AKERSHUS KRETS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JUBA - OSLO OG AKERSHUS KRETS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Inger Olsbu, Vestbyveien 23M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45 44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983 867 928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JUBA - OSLO OG AKERSHUS KRETS</a:t>
            </a:r>
          </a:p>
        </p:txBody>
      </p:sp>
    </p:spTree>
  </p:cSld>
  <p:clrMapOvr>
    <a:masterClrMapping xmlns:a="http://schemas.openxmlformats.org/drawingml/2006/main"/>
  </p:clrMapOvr>
</p:sld>
</file>