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36b4fcf1cb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7462adc1b14f9c"/>
  </p:sldMasterIdLst>
  <p:sldIdLst>
    <p:sldId xmlns:r="http://schemas.openxmlformats.org/officeDocument/2006/relationships" id="256" r:id="R4527a9b4d2e64a30"/>
    <p:sldId xmlns:r="http://schemas.openxmlformats.org/officeDocument/2006/relationships" id="257" r:id="R43d87b082a554be5"/>
    <p:sldId xmlns:r="http://schemas.openxmlformats.org/officeDocument/2006/relationships" id="258" r:id="Rda5e8f47c89d4b0a"/>
    <p:sldId xmlns:r="http://schemas.openxmlformats.org/officeDocument/2006/relationships" id="259" r:id="R21130016ef034a46"/>
    <p:sldId xmlns:r="http://schemas.openxmlformats.org/officeDocument/2006/relationships" id="260" r:id="R567a052f732d4595"/>
    <p:sldId xmlns:r="http://schemas.openxmlformats.org/officeDocument/2006/relationships" id="261" r:id="R8ec31221759648c9"/>
    <p:sldId xmlns:r="http://schemas.openxmlformats.org/officeDocument/2006/relationships" id="262" r:id="R2dacd89fc2274b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462adc1b14f9c" /><Relationship Type="http://schemas.openxmlformats.org/officeDocument/2006/relationships/slide" Target="/ppt/slides/slide1.xml" Id="R4527a9b4d2e64a30" /><Relationship Type="http://schemas.openxmlformats.org/officeDocument/2006/relationships/slide" Target="/ppt/slides/slide2.xml" Id="R43d87b082a554be5" /><Relationship Type="http://schemas.openxmlformats.org/officeDocument/2006/relationships/slide" Target="/ppt/slides/slide3.xml" Id="Rda5e8f47c89d4b0a" /><Relationship Type="http://schemas.openxmlformats.org/officeDocument/2006/relationships/slide" Target="/ppt/slides/slide4.xml" Id="R21130016ef034a46" /><Relationship Type="http://schemas.openxmlformats.org/officeDocument/2006/relationships/slide" Target="/ppt/slides/slide5.xml" Id="R567a052f732d4595" /><Relationship Type="http://schemas.openxmlformats.org/officeDocument/2006/relationships/slide" Target="/ppt/slides/slide6.xml" Id="R8ec31221759648c9" /><Relationship Type="http://schemas.openxmlformats.org/officeDocument/2006/relationships/slide" Target="/ppt/slides/slide7.xml" Id="R2dacd89fc2274b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1233a607343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5a162d06f4f11" /><Relationship Type="http://schemas.openxmlformats.org/officeDocument/2006/relationships/theme" Target="/ppt/slideMasters/theme/theme1.xml" Id="R71d83a97d0624c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45a162d06f4f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160a643054c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ec60c78d544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8716d09c04f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cf297d87f4c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61e9f4e6e4b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7905025de4e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656321a3a46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BRC.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BRC.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120 680 954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244 655 330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260 058 926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ARNFRED LENNART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Årosveien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alb@brc.as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