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54433d23717485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07852c6b06440e2"/>
  </p:sldMasterIdLst>
  <p:sldIdLst>
    <p:sldId xmlns:r="http://schemas.openxmlformats.org/officeDocument/2006/relationships" id="256" r:id="Rb43e8746c75643b4"/>
    <p:sldId xmlns:r="http://schemas.openxmlformats.org/officeDocument/2006/relationships" id="257" r:id="Rfc3b9ea22c634f06"/>
    <p:sldId xmlns:r="http://schemas.openxmlformats.org/officeDocument/2006/relationships" id="258" r:id="Rdfd45aa244c846b6"/>
    <p:sldId xmlns:r="http://schemas.openxmlformats.org/officeDocument/2006/relationships" id="259" r:id="Red4f20cf454c4a59"/>
    <p:sldId xmlns:r="http://schemas.openxmlformats.org/officeDocument/2006/relationships" id="260" r:id="R830e57b0224640d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07852c6b06440e2" /><Relationship Type="http://schemas.openxmlformats.org/officeDocument/2006/relationships/slide" Target="/ppt/slides/slide1.xml" Id="Rb43e8746c75643b4" /><Relationship Type="http://schemas.openxmlformats.org/officeDocument/2006/relationships/slide" Target="/ppt/slides/slide2.xml" Id="Rfc3b9ea22c634f06" /><Relationship Type="http://schemas.openxmlformats.org/officeDocument/2006/relationships/slide" Target="/ppt/slides/slide3.xml" Id="Rdfd45aa244c846b6" /><Relationship Type="http://schemas.openxmlformats.org/officeDocument/2006/relationships/slide" Target="/ppt/slides/slide4.xml" Id="Red4f20cf454c4a59" /><Relationship Type="http://schemas.openxmlformats.org/officeDocument/2006/relationships/slide" Target="/ppt/slides/slide5.xml" Id="R830e57b0224640d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c2155eec48b4a2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7564737f6c449b" /><Relationship Type="http://schemas.openxmlformats.org/officeDocument/2006/relationships/theme" Target="/ppt/slideMasters/theme/theme1.xml" Id="Rf0858075a6b84e6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7564737f6c44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b79af9e0cd4c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9b4be231bb549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bd1d2d18164a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a4118330a84cd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7e8666c1ab46e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HARRY SHIPPING LTD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HARRY SHIPPING LTD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983 776 310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HARRY SHIPPING LTD</a:t>
            </a:r>
          </a:p>
        </p:txBody>
      </p:sp>
    </p:spTree>
  </p:cSld>
  <p:clrMapOvr>
    <a:masterClrMapping xmlns:a="http://schemas.openxmlformats.org/drawingml/2006/main"/>
  </p:clrMapOvr>
</p:sld>
</file>