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2dea0c9bfd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b33162e9d41e7"/>
  </p:sldMasterIdLst>
  <p:sldIdLst>
    <p:sldId xmlns:r="http://schemas.openxmlformats.org/officeDocument/2006/relationships" id="256" r:id="Ra706f96c8ad54241"/>
    <p:sldId xmlns:r="http://schemas.openxmlformats.org/officeDocument/2006/relationships" id="257" r:id="R927174d33d584dd2"/>
    <p:sldId xmlns:r="http://schemas.openxmlformats.org/officeDocument/2006/relationships" id="258" r:id="R74b0b909a8e74efa"/>
    <p:sldId xmlns:r="http://schemas.openxmlformats.org/officeDocument/2006/relationships" id="259" r:id="Rc2372da43ba24fd9"/>
    <p:sldId xmlns:r="http://schemas.openxmlformats.org/officeDocument/2006/relationships" id="260" r:id="Rb235c0b358a542f2"/>
    <p:sldId xmlns:r="http://schemas.openxmlformats.org/officeDocument/2006/relationships" id="261" r:id="R9ef8362b07724c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b33162e9d41e7" /><Relationship Type="http://schemas.openxmlformats.org/officeDocument/2006/relationships/slide" Target="/ppt/slides/slide1.xml" Id="Ra706f96c8ad54241" /><Relationship Type="http://schemas.openxmlformats.org/officeDocument/2006/relationships/slide" Target="/ppt/slides/slide2.xml" Id="R927174d33d584dd2" /><Relationship Type="http://schemas.openxmlformats.org/officeDocument/2006/relationships/slide" Target="/ppt/slides/slide3.xml" Id="R74b0b909a8e74efa" /><Relationship Type="http://schemas.openxmlformats.org/officeDocument/2006/relationships/slide" Target="/ppt/slides/slide4.xml" Id="Rc2372da43ba24fd9" /><Relationship Type="http://schemas.openxmlformats.org/officeDocument/2006/relationships/slide" Target="/ppt/slides/slide5.xml" Id="Rb235c0b358a542f2" /><Relationship Type="http://schemas.openxmlformats.org/officeDocument/2006/relationships/slide" Target="/ppt/slides/slide6.xml" Id="R9ef8362b07724c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3ce4c61e147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ff044a2b44d6f" /><Relationship Type="http://schemas.openxmlformats.org/officeDocument/2006/relationships/theme" Target="/ppt/slideMasters/theme/theme1.xml" Id="R41795474c9244c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4ff044a2b44d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46010aa1a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06f509468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23e29264840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467a0b74a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ae00cd67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139ec6a84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