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c373a6539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3edf1b326439d"/>
  </p:sldMasterIdLst>
  <p:sldIdLst>
    <p:sldId xmlns:r="http://schemas.openxmlformats.org/officeDocument/2006/relationships" id="256" r:id="R5ec7455f18564a28"/>
    <p:sldId xmlns:r="http://schemas.openxmlformats.org/officeDocument/2006/relationships" id="257" r:id="R6596fb76b1c6449e"/>
    <p:sldId xmlns:r="http://schemas.openxmlformats.org/officeDocument/2006/relationships" id="258" r:id="R1ef2352308d64b60"/>
    <p:sldId xmlns:r="http://schemas.openxmlformats.org/officeDocument/2006/relationships" id="259" r:id="R54ddce2e9f9a4ee5"/>
    <p:sldId xmlns:r="http://schemas.openxmlformats.org/officeDocument/2006/relationships" id="260" r:id="R06504ff1e734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3edf1b326439d" /><Relationship Type="http://schemas.openxmlformats.org/officeDocument/2006/relationships/slide" Target="/ppt/slides/slide1.xml" Id="R5ec7455f18564a28" /><Relationship Type="http://schemas.openxmlformats.org/officeDocument/2006/relationships/slide" Target="/ppt/slides/slide2.xml" Id="R6596fb76b1c6449e" /><Relationship Type="http://schemas.openxmlformats.org/officeDocument/2006/relationships/slide" Target="/ppt/slides/slide3.xml" Id="R1ef2352308d64b60" /><Relationship Type="http://schemas.openxmlformats.org/officeDocument/2006/relationships/slide" Target="/ppt/slides/slide4.xml" Id="R54ddce2e9f9a4ee5" /><Relationship Type="http://schemas.openxmlformats.org/officeDocument/2006/relationships/slide" Target="/ppt/slides/slide5.xml" Id="R06504ff1e734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764e0b8cd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aeb1f36324b77" /><Relationship Type="http://schemas.openxmlformats.org/officeDocument/2006/relationships/theme" Target="/ppt/slideMasters/theme/theme1.xml" Id="R76a02e668182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aeb1f3632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34367b7b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69e138696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c8a0402a4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b4ec6160b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8a27d5cf0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